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5bebd308b740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b151b268b44b60"/>
  </p:sldMasterIdLst>
  <p:sldIdLst>
    <p:sldId xmlns:r="http://schemas.openxmlformats.org/officeDocument/2006/relationships" id="256" r:id="R3898b45bcc374cf7"/>
    <p:sldId xmlns:r="http://schemas.openxmlformats.org/officeDocument/2006/relationships" id="257" r:id="Rbe162ca62d1c4db0"/>
    <p:sldId xmlns:r="http://schemas.openxmlformats.org/officeDocument/2006/relationships" id="258" r:id="R02d4568585d240d1"/>
    <p:sldId xmlns:r="http://schemas.openxmlformats.org/officeDocument/2006/relationships" id="259" r:id="Rb3f0ec8254834a0a"/>
    <p:sldId xmlns:r="http://schemas.openxmlformats.org/officeDocument/2006/relationships" id="260" r:id="R7fdd650da30c4982"/>
    <p:sldId xmlns:r="http://schemas.openxmlformats.org/officeDocument/2006/relationships" id="261" r:id="R6cfe074495db41e5"/>
    <p:sldId xmlns:r="http://schemas.openxmlformats.org/officeDocument/2006/relationships" id="262" r:id="Rca295b22950846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b151b268b44b60" /><Relationship Type="http://schemas.openxmlformats.org/officeDocument/2006/relationships/slide" Target="/ppt/slides/slide1.xml" Id="R3898b45bcc374cf7" /><Relationship Type="http://schemas.openxmlformats.org/officeDocument/2006/relationships/slide" Target="/ppt/slides/slide2.xml" Id="Rbe162ca62d1c4db0" /><Relationship Type="http://schemas.openxmlformats.org/officeDocument/2006/relationships/slide" Target="/ppt/slides/slide3.xml" Id="R02d4568585d240d1" /><Relationship Type="http://schemas.openxmlformats.org/officeDocument/2006/relationships/slide" Target="/ppt/slides/slide4.xml" Id="Rb3f0ec8254834a0a" /><Relationship Type="http://schemas.openxmlformats.org/officeDocument/2006/relationships/slide" Target="/ppt/slides/slide5.xml" Id="R7fdd650da30c4982" /><Relationship Type="http://schemas.openxmlformats.org/officeDocument/2006/relationships/slide" Target="/ppt/slides/slide6.xml" Id="R6cfe074495db41e5" /><Relationship Type="http://schemas.openxmlformats.org/officeDocument/2006/relationships/slide" Target="/ppt/slides/slide7.xml" Id="Rca295b22950846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e6b0a0fdfd48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d19e8a25b4a43" /><Relationship Type="http://schemas.openxmlformats.org/officeDocument/2006/relationships/theme" Target="/ppt/slideMasters/theme/theme1.xml" Id="R3b46cb5c2a2345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9d19e8a25b4a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54a2c66844b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42b8d9a1748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0449a27de48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8c1a56ce94a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687ac633b41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e3cb6731944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0e20b76af43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RØRVIK BIL- &amp; HAVNESERVICE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RØRVIK BIL- &amp; HAVNESERVICE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RØRVIK BIL- &amp; HAVNESERVICE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RØRVIK BIL- &amp; HAVNESERVICE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RØRVIK BIL- &amp; HAVNESERVICE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RØRVIK BIL- &amp; HAVNESERVICE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25 384 018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2 139 843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1 857 482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10 658 246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17 670 795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RØRVIK BIL- &amp; HAVNESERVICE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RØRVIK BIL- &amp; HAVNESERVICE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25A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39 20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947 553 992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RØRVIK BIL- &amp; HAVNESERVICE AS</a:t>
            </a:r>
          </a:p>
        </p:txBody>
      </p:sp>
    </p:spTree>
  </p:cSld>
  <p:clrMapOvr>
    <a:masterClrMapping xmlns:a="http://schemas.openxmlformats.org/drawingml/2006/main"/>
  </p:clrMapOvr>
</p:sld>
</file>