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da5e89264d40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aaaa46e2174676"/>
  </p:sldMasterIdLst>
  <p:sldIdLst>
    <p:sldId xmlns:r="http://schemas.openxmlformats.org/officeDocument/2006/relationships" id="256" r:id="Rcaa7d8e29ec643fc"/>
    <p:sldId xmlns:r="http://schemas.openxmlformats.org/officeDocument/2006/relationships" id="257" r:id="R6da8b51693934c1e"/>
    <p:sldId xmlns:r="http://schemas.openxmlformats.org/officeDocument/2006/relationships" id="258" r:id="R6a980fdf88b64809"/>
    <p:sldId xmlns:r="http://schemas.openxmlformats.org/officeDocument/2006/relationships" id="259" r:id="Rdb789270d7034e9f"/>
    <p:sldId xmlns:r="http://schemas.openxmlformats.org/officeDocument/2006/relationships" id="260" r:id="Ref46bf64f2d2418b"/>
    <p:sldId xmlns:r="http://schemas.openxmlformats.org/officeDocument/2006/relationships" id="261" r:id="R3a8ab08318c44f2b"/>
    <p:sldId xmlns:r="http://schemas.openxmlformats.org/officeDocument/2006/relationships" id="262" r:id="R873126cead5143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aaaa46e2174676" /><Relationship Type="http://schemas.openxmlformats.org/officeDocument/2006/relationships/slide" Target="/ppt/slides/slide1.xml" Id="Rcaa7d8e29ec643fc" /><Relationship Type="http://schemas.openxmlformats.org/officeDocument/2006/relationships/slide" Target="/ppt/slides/slide2.xml" Id="R6da8b51693934c1e" /><Relationship Type="http://schemas.openxmlformats.org/officeDocument/2006/relationships/slide" Target="/ppt/slides/slide3.xml" Id="R6a980fdf88b64809" /><Relationship Type="http://schemas.openxmlformats.org/officeDocument/2006/relationships/slide" Target="/ppt/slides/slide4.xml" Id="Rdb789270d7034e9f" /><Relationship Type="http://schemas.openxmlformats.org/officeDocument/2006/relationships/slide" Target="/ppt/slides/slide5.xml" Id="Ref46bf64f2d2418b" /><Relationship Type="http://schemas.openxmlformats.org/officeDocument/2006/relationships/slide" Target="/ppt/slides/slide6.xml" Id="R3a8ab08318c44f2b" /><Relationship Type="http://schemas.openxmlformats.org/officeDocument/2006/relationships/slide" Target="/ppt/slides/slide7.xml" Id="R873126cead5143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d728d8221147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0237c8a7b4940" /><Relationship Type="http://schemas.openxmlformats.org/officeDocument/2006/relationships/theme" Target="/ppt/slideMasters/theme/theme1.xml" Id="Rd0377cd828ed4c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f0237c8a7b49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fcaecff0741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24186083343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c3761668345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511f93dfa45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6fe608f734d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ea0cc844b44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5a203470a41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RECON REGNSKAP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RECON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RECON REGNSKAP A/S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RECON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RECON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RECON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6 479 091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1 229 061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1 065 293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1 463 394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4 023 908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RECON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KVELLO GEIR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BJERKENÅS KRISTIN HELENE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DANIEL KVITVANG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RECON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Verftsgata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98 05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firmapost@recon.no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947 250 310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RECON REGNSKAP A/S</a:t>
            </a:r>
          </a:p>
        </p:txBody>
      </p:sp>
    </p:spTree>
  </p:cSld>
  <p:clrMapOvr>
    <a:masterClrMapping xmlns:a="http://schemas.openxmlformats.org/drawingml/2006/main"/>
  </p:clrMapOvr>
</p:sld>
</file>