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a4a9533f484f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6585df2489481f"/>
  </p:sldMasterIdLst>
  <p:sldIdLst>
    <p:sldId xmlns:r="http://schemas.openxmlformats.org/officeDocument/2006/relationships" id="256" r:id="R86be86f79bd24f07"/>
    <p:sldId xmlns:r="http://schemas.openxmlformats.org/officeDocument/2006/relationships" id="257" r:id="R7351448115874caf"/>
    <p:sldId xmlns:r="http://schemas.openxmlformats.org/officeDocument/2006/relationships" id="258" r:id="R025f71c04c2846e9"/>
    <p:sldId xmlns:r="http://schemas.openxmlformats.org/officeDocument/2006/relationships" id="259" r:id="Rf7dcbb4eb9c241ed"/>
    <p:sldId xmlns:r="http://schemas.openxmlformats.org/officeDocument/2006/relationships" id="260" r:id="R08d0163833fc4881"/>
    <p:sldId xmlns:r="http://schemas.openxmlformats.org/officeDocument/2006/relationships" id="261" r:id="R20d0e16bab754bc9"/>
    <p:sldId xmlns:r="http://schemas.openxmlformats.org/officeDocument/2006/relationships" id="262" r:id="R105fd55b973f42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585df2489481f" /><Relationship Type="http://schemas.openxmlformats.org/officeDocument/2006/relationships/slide" Target="/ppt/slides/slide1.xml" Id="R86be86f79bd24f07" /><Relationship Type="http://schemas.openxmlformats.org/officeDocument/2006/relationships/slide" Target="/ppt/slides/slide2.xml" Id="R7351448115874caf" /><Relationship Type="http://schemas.openxmlformats.org/officeDocument/2006/relationships/slide" Target="/ppt/slides/slide3.xml" Id="R025f71c04c2846e9" /><Relationship Type="http://schemas.openxmlformats.org/officeDocument/2006/relationships/slide" Target="/ppt/slides/slide4.xml" Id="Rf7dcbb4eb9c241ed" /><Relationship Type="http://schemas.openxmlformats.org/officeDocument/2006/relationships/slide" Target="/ppt/slides/slide5.xml" Id="R08d0163833fc4881" /><Relationship Type="http://schemas.openxmlformats.org/officeDocument/2006/relationships/slide" Target="/ppt/slides/slide6.xml" Id="R20d0e16bab754bc9" /><Relationship Type="http://schemas.openxmlformats.org/officeDocument/2006/relationships/slide" Target="/ppt/slides/slide7.xml" Id="R105fd55b973f42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16bb8542446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2141a045c4bb7" /><Relationship Type="http://schemas.openxmlformats.org/officeDocument/2006/relationships/theme" Target="/ppt/slideMasters/theme/theme1.xml" Id="R69ed5e00597040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82141a045c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406a44cb6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122ad1c3549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c9625ff8e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7de7baea947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a80a7848f4e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69276e42149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203f5111147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