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5dc61595b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feeeb74f24435"/>
  </p:sldMasterIdLst>
  <p:sldIdLst>
    <p:sldId xmlns:r="http://schemas.openxmlformats.org/officeDocument/2006/relationships" id="256" r:id="R60e5724d249346db"/>
    <p:sldId xmlns:r="http://schemas.openxmlformats.org/officeDocument/2006/relationships" id="257" r:id="R82035178f7fe4410"/>
    <p:sldId xmlns:r="http://schemas.openxmlformats.org/officeDocument/2006/relationships" id="258" r:id="Raf3cb17771e14f66"/>
    <p:sldId xmlns:r="http://schemas.openxmlformats.org/officeDocument/2006/relationships" id="259" r:id="R641350b8c26c414c"/>
    <p:sldId xmlns:r="http://schemas.openxmlformats.org/officeDocument/2006/relationships" id="260" r:id="R23590a8152e641e9"/>
    <p:sldId xmlns:r="http://schemas.openxmlformats.org/officeDocument/2006/relationships" id="261" r:id="R5f05ad615a674a6e"/>
    <p:sldId xmlns:r="http://schemas.openxmlformats.org/officeDocument/2006/relationships" id="262" r:id="Rc3a834606e87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feeeb74f24435" /><Relationship Type="http://schemas.openxmlformats.org/officeDocument/2006/relationships/slide" Target="/ppt/slides/slide1.xml" Id="R60e5724d249346db" /><Relationship Type="http://schemas.openxmlformats.org/officeDocument/2006/relationships/slide" Target="/ppt/slides/slide2.xml" Id="R82035178f7fe4410" /><Relationship Type="http://schemas.openxmlformats.org/officeDocument/2006/relationships/slide" Target="/ppt/slides/slide3.xml" Id="Raf3cb17771e14f66" /><Relationship Type="http://schemas.openxmlformats.org/officeDocument/2006/relationships/slide" Target="/ppt/slides/slide4.xml" Id="R641350b8c26c414c" /><Relationship Type="http://schemas.openxmlformats.org/officeDocument/2006/relationships/slide" Target="/ppt/slides/slide5.xml" Id="R23590a8152e641e9" /><Relationship Type="http://schemas.openxmlformats.org/officeDocument/2006/relationships/slide" Target="/ppt/slides/slide6.xml" Id="R5f05ad615a674a6e" /><Relationship Type="http://schemas.openxmlformats.org/officeDocument/2006/relationships/slide" Target="/ppt/slides/slide7.xml" Id="Rc3a834606e87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34e36757045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910cda78f45a4" /><Relationship Type="http://schemas.openxmlformats.org/officeDocument/2006/relationships/theme" Target="/ppt/slideMasters/theme/theme1.xml" Id="Re9df13363e7a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910cda78f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d205e8a0d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806f8cc8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203731d57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5f59f16ac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b0ca63ef6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eb7f451b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857a53bb7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Spiren A/S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FLATSETØY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74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947 035 940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