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96d5f583a040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5933d0d99ba40b5"/>
  </p:sldMasterIdLst>
  <p:sldIdLst>
    <p:sldId xmlns:r="http://schemas.openxmlformats.org/officeDocument/2006/relationships" id="256" r:id="R7fe754da54754e90"/>
    <p:sldId xmlns:r="http://schemas.openxmlformats.org/officeDocument/2006/relationships" id="257" r:id="Rafc902029f9d46ef"/>
    <p:sldId xmlns:r="http://schemas.openxmlformats.org/officeDocument/2006/relationships" id="258" r:id="R1fd9a14fb28f4d14"/>
    <p:sldId xmlns:r="http://schemas.openxmlformats.org/officeDocument/2006/relationships" id="259" r:id="R1ac0aefe3e3445a2"/>
    <p:sldId xmlns:r="http://schemas.openxmlformats.org/officeDocument/2006/relationships" id="260" r:id="R545de5c8a75944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933d0d99ba40b5" /><Relationship Type="http://schemas.openxmlformats.org/officeDocument/2006/relationships/slide" Target="/ppt/slides/slide1.xml" Id="R7fe754da54754e90" /><Relationship Type="http://schemas.openxmlformats.org/officeDocument/2006/relationships/slide" Target="/ppt/slides/slide2.xml" Id="Rafc902029f9d46ef" /><Relationship Type="http://schemas.openxmlformats.org/officeDocument/2006/relationships/slide" Target="/ppt/slides/slide3.xml" Id="R1fd9a14fb28f4d14" /><Relationship Type="http://schemas.openxmlformats.org/officeDocument/2006/relationships/slide" Target="/ppt/slides/slide4.xml" Id="R1ac0aefe3e3445a2" /><Relationship Type="http://schemas.openxmlformats.org/officeDocument/2006/relationships/slide" Target="/ppt/slides/slide5.xml" Id="R545de5c8a75944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0340a1e4ae465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121b2a7f77465d" /><Relationship Type="http://schemas.openxmlformats.org/officeDocument/2006/relationships/theme" Target="/ppt/slideMasters/theme/theme1.xml" Id="R075ce3662afd4e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121b2a7f7746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eb48c05ae349f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06c9a9d9634e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003ca818f144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d38e62643840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1732b76ac644c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Torberg A/S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Torberg A/S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Torberg A/S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Torberg A/S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Torberg A/S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Torberg A/S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947 020 749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Torberg A/S</a:t>
            </a:r>
          </a:p>
        </p:txBody>
      </p:sp>
    </p:spTree>
  </p:cSld>
  <p:clrMapOvr>
    <a:masterClrMapping xmlns:a="http://schemas.openxmlformats.org/drawingml/2006/main"/>
  </p:clrMapOvr>
</p:sld>
</file>