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eb3317280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0da92234143f9"/>
  </p:sldMasterIdLst>
  <p:sldIdLst>
    <p:sldId xmlns:r="http://schemas.openxmlformats.org/officeDocument/2006/relationships" id="256" r:id="R9c1092cf255841c4"/>
    <p:sldId xmlns:r="http://schemas.openxmlformats.org/officeDocument/2006/relationships" id="257" r:id="R3d398da6988e48e9"/>
    <p:sldId xmlns:r="http://schemas.openxmlformats.org/officeDocument/2006/relationships" id="258" r:id="Rcc0e815671c741bc"/>
    <p:sldId xmlns:r="http://schemas.openxmlformats.org/officeDocument/2006/relationships" id="259" r:id="R39d8f96eb0a54ed9"/>
    <p:sldId xmlns:r="http://schemas.openxmlformats.org/officeDocument/2006/relationships" id="260" r:id="Rc30989fb43ad4936"/>
    <p:sldId xmlns:r="http://schemas.openxmlformats.org/officeDocument/2006/relationships" id="261" r:id="Rc4a693a1ebe94e57"/>
    <p:sldId xmlns:r="http://schemas.openxmlformats.org/officeDocument/2006/relationships" id="262" r:id="Rdfcd9cef65d0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0da92234143f9" /><Relationship Type="http://schemas.openxmlformats.org/officeDocument/2006/relationships/slide" Target="/ppt/slides/slide1.xml" Id="R9c1092cf255841c4" /><Relationship Type="http://schemas.openxmlformats.org/officeDocument/2006/relationships/slide" Target="/ppt/slides/slide2.xml" Id="R3d398da6988e48e9" /><Relationship Type="http://schemas.openxmlformats.org/officeDocument/2006/relationships/slide" Target="/ppt/slides/slide3.xml" Id="Rcc0e815671c741bc" /><Relationship Type="http://schemas.openxmlformats.org/officeDocument/2006/relationships/slide" Target="/ppt/slides/slide4.xml" Id="R39d8f96eb0a54ed9" /><Relationship Type="http://schemas.openxmlformats.org/officeDocument/2006/relationships/slide" Target="/ppt/slides/slide5.xml" Id="Rc30989fb43ad4936" /><Relationship Type="http://schemas.openxmlformats.org/officeDocument/2006/relationships/slide" Target="/ppt/slides/slide6.xml" Id="Rc4a693a1ebe94e57" /><Relationship Type="http://schemas.openxmlformats.org/officeDocument/2006/relationships/slide" Target="/ppt/slides/slide7.xml" Id="Rdfcd9cef65d0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2713c92a149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67c92e8714e5e" /><Relationship Type="http://schemas.openxmlformats.org/officeDocument/2006/relationships/theme" Target="/ppt/slideMasters/theme/theme1.xml" Id="R4b608702f5ed4c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567c92e871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42c477447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6d8fcd50a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7d3481e9346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b7a273520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e6bd9da9e49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db2b99dd84a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94dee4df8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TELERØR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TELERØR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TELERØR A/S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TELERØR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TELERØR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TELERØR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121 629 660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11 330 234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9 810 818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25 573 858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56 830 795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TELERØR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TELERØR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Versvikvegen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3937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56 10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firmapost@teleror.no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946 858 021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TELERØR A/S</a:t>
            </a:r>
          </a:p>
        </p:txBody>
      </p:sp>
    </p:spTree>
  </p:cSld>
  <p:clrMapOvr>
    <a:masterClrMapping xmlns:a="http://schemas.openxmlformats.org/drawingml/2006/main"/>
  </p:clrMapOvr>
</p:sld>
</file>