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da1ac6707946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c77b4e360c4152"/>
  </p:sldMasterIdLst>
  <p:sldIdLst>
    <p:sldId xmlns:r="http://schemas.openxmlformats.org/officeDocument/2006/relationships" id="256" r:id="Re36dba3f5cc54d82"/>
    <p:sldId xmlns:r="http://schemas.openxmlformats.org/officeDocument/2006/relationships" id="257" r:id="R10a21b1eccc44309"/>
    <p:sldId xmlns:r="http://schemas.openxmlformats.org/officeDocument/2006/relationships" id="258" r:id="Rb7596407a8864c48"/>
    <p:sldId xmlns:r="http://schemas.openxmlformats.org/officeDocument/2006/relationships" id="259" r:id="R8186276027624aa7"/>
    <p:sldId xmlns:r="http://schemas.openxmlformats.org/officeDocument/2006/relationships" id="260" r:id="R9fcf1b9068c74a07"/>
    <p:sldId xmlns:r="http://schemas.openxmlformats.org/officeDocument/2006/relationships" id="261" r:id="R002a6d6fefc54485"/>
    <p:sldId xmlns:r="http://schemas.openxmlformats.org/officeDocument/2006/relationships" id="262" r:id="R4f87f5cc6fc14f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c77b4e360c4152" /><Relationship Type="http://schemas.openxmlformats.org/officeDocument/2006/relationships/slide" Target="/ppt/slides/slide1.xml" Id="Re36dba3f5cc54d82" /><Relationship Type="http://schemas.openxmlformats.org/officeDocument/2006/relationships/slide" Target="/ppt/slides/slide2.xml" Id="R10a21b1eccc44309" /><Relationship Type="http://schemas.openxmlformats.org/officeDocument/2006/relationships/slide" Target="/ppt/slides/slide3.xml" Id="Rb7596407a8864c48" /><Relationship Type="http://schemas.openxmlformats.org/officeDocument/2006/relationships/slide" Target="/ppt/slides/slide4.xml" Id="R8186276027624aa7" /><Relationship Type="http://schemas.openxmlformats.org/officeDocument/2006/relationships/slide" Target="/ppt/slides/slide5.xml" Id="R9fcf1b9068c74a07" /><Relationship Type="http://schemas.openxmlformats.org/officeDocument/2006/relationships/slide" Target="/ppt/slides/slide6.xml" Id="R002a6d6fefc54485" /><Relationship Type="http://schemas.openxmlformats.org/officeDocument/2006/relationships/slide" Target="/ppt/slides/slide7.xml" Id="R4f87f5cc6fc14f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cdc96750db41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99885b6824dfd" /><Relationship Type="http://schemas.openxmlformats.org/officeDocument/2006/relationships/theme" Target="/ppt/slideMasters/theme/theme1.xml" Id="R84e8a4dfe3b34f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099885b6824df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d499872bc34c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5880cdae242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496fb6e7c243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7a3f81d0ed4d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c1755440349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03da5348a4c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8e53f154d42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TELERØR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TELERØR A/S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107 307 320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1 922 968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4 140 019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22 310 398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48 432 655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Versvikvegen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3937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56 10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firmapost@teleror.no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946 858 021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TELERØR A/S</a:t>
            </a:r>
          </a:p>
        </p:txBody>
      </p:sp>
    </p:spTree>
  </p:cSld>
  <p:clrMapOvr>
    <a:masterClrMapping xmlns:a="http://schemas.openxmlformats.org/drawingml/2006/main"/>
  </p:clrMapOvr>
</p:sld>
</file>