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e2edfb46d04c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e790cab60f4cbb"/>
  </p:sldMasterIdLst>
  <p:sldIdLst>
    <p:sldId xmlns:r="http://schemas.openxmlformats.org/officeDocument/2006/relationships" id="256" r:id="Rd198d80503144c2a"/>
    <p:sldId xmlns:r="http://schemas.openxmlformats.org/officeDocument/2006/relationships" id="257" r:id="R5b283a0b1579483b"/>
    <p:sldId xmlns:r="http://schemas.openxmlformats.org/officeDocument/2006/relationships" id="258" r:id="R5728b61570724d40"/>
    <p:sldId xmlns:r="http://schemas.openxmlformats.org/officeDocument/2006/relationships" id="259" r:id="Rddfb681ea8744906"/>
    <p:sldId xmlns:r="http://schemas.openxmlformats.org/officeDocument/2006/relationships" id="260" r:id="R150c015498c84a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e790cab60f4cbb" /><Relationship Type="http://schemas.openxmlformats.org/officeDocument/2006/relationships/slide" Target="/ppt/slides/slide1.xml" Id="Rd198d80503144c2a" /><Relationship Type="http://schemas.openxmlformats.org/officeDocument/2006/relationships/slide" Target="/ppt/slides/slide2.xml" Id="R5b283a0b1579483b" /><Relationship Type="http://schemas.openxmlformats.org/officeDocument/2006/relationships/slide" Target="/ppt/slides/slide3.xml" Id="R5728b61570724d40" /><Relationship Type="http://schemas.openxmlformats.org/officeDocument/2006/relationships/slide" Target="/ppt/slides/slide4.xml" Id="Rddfb681ea8744906" /><Relationship Type="http://schemas.openxmlformats.org/officeDocument/2006/relationships/slide" Target="/ppt/slides/slide5.xml" Id="R150c015498c84a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79f16936248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cac224f574e9e" /><Relationship Type="http://schemas.openxmlformats.org/officeDocument/2006/relationships/theme" Target="/ppt/slideMasters/theme/theme1.xml" Id="R18d9992bbf064a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7cac224f574e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87f4ba1154c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89d576b0946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e497efbf24a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ff4bf0df645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34d7fac114d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MINIMEK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MINIMEK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MINIMEK A/S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MINIMEK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MINIMEK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MINIMEK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946 823 910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MINIMEK A/S</a:t>
            </a:r>
          </a:p>
        </p:txBody>
      </p:sp>
    </p:spTree>
  </p:cSld>
  <p:clrMapOvr>
    <a:masterClrMapping xmlns:a="http://schemas.openxmlformats.org/drawingml/2006/main"/>
  </p:clrMapOvr>
</p:sld>
</file>