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f7796fdb3c49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a8660239b4072"/>
  </p:sldMasterIdLst>
  <p:sldIdLst>
    <p:sldId xmlns:r="http://schemas.openxmlformats.org/officeDocument/2006/relationships" id="256" r:id="R0ca826f6a7ae4e7a"/>
    <p:sldId xmlns:r="http://schemas.openxmlformats.org/officeDocument/2006/relationships" id="257" r:id="Rbdc7deea26f94efb"/>
    <p:sldId xmlns:r="http://schemas.openxmlformats.org/officeDocument/2006/relationships" id="258" r:id="R33cd3ff9767e4667"/>
    <p:sldId xmlns:r="http://schemas.openxmlformats.org/officeDocument/2006/relationships" id="259" r:id="R6a60564743194c6a"/>
    <p:sldId xmlns:r="http://schemas.openxmlformats.org/officeDocument/2006/relationships" id="260" r:id="R391be812896b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a8660239b4072" /><Relationship Type="http://schemas.openxmlformats.org/officeDocument/2006/relationships/slide" Target="/ppt/slides/slide1.xml" Id="R0ca826f6a7ae4e7a" /><Relationship Type="http://schemas.openxmlformats.org/officeDocument/2006/relationships/slide" Target="/ppt/slides/slide2.xml" Id="Rbdc7deea26f94efb" /><Relationship Type="http://schemas.openxmlformats.org/officeDocument/2006/relationships/slide" Target="/ppt/slides/slide3.xml" Id="R33cd3ff9767e4667" /><Relationship Type="http://schemas.openxmlformats.org/officeDocument/2006/relationships/slide" Target="/ppt/slides/slide4.xml" Id="R6a60564743194c6a" /><Relationship Type="http://schemas.openxmlformats.org/officeDocument/2006/relationships/slide" Target="/ppt/slides/slide5.xml" Id="R391be812896b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77be69665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683730df4ab6" /><Relationship Type="http://schemas.openxmlformats.org/officeDocument/2006/relationships/theme" Target="/ppt/slideMasters/theme/theme1.xml" Id="Rb8fbd45fe80a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d683730df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91f058b43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a70c6506d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4138937cd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92bfdb0a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f5c65287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ARTISTI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ARTISTI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ARTISTI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ARTISTI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ARTISTI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ARTISTI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946 767 433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ARTISTI ENGROS AS</a:t>
            </a:r>
          </a:p>
        </p:txBody>
      </p:sp>
    </p:spTree>
  </p:cSld>
  <p:clrMapOvr>
    <a:masterClrMapping xmlns:a="http://schemas.openxmlformats.org/drawingml/2006/main"/>
  </p:clrMapOvr>
</p:sld>
</file>