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41068da57a4a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7cd319a39f48ef"/>
  </p:sldMasterIdLst>
  <p:sldIdLst>
    <p:sldId xmlns:r="http://schemas.openxmlformats.org/officeDocument/2006/relationships" id="256" r:id="R50bb0cc2bf0043f3"/>
    <p:sldId xmlns:r="http://schemas.openxmlformats.org/officeDocument/2006/relationships" id="257" r:id="R79f8d72729be4d3a"/>
    <p:sldId xmlns:r="http://schemas.openxmlformats.org/officeDocument/2006/relationships" id="258" r:id="R0aee9c055c584c3a"/>
    <p:sldId xmlns:r="http://schemas.openxmlformats.org/officeDocument/2006/relationships" id="259" r:id="R5408b6e7d0db44c3"/>
    <p:sldId xmlns:r="http://schemas.openxmlformats.org/officeDocument/2006/relationships" id="260" r:id="R1591410ce7134026"/>
    <p:sldId xmlns:r="http://schemas.openxmlformats.org/officeDocument/2006/relationships" id="261" r:id="Rcddeb56135a54d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7cd319a39f48ef" /><Relationship Type="http://schemas.openxmlformats.org/officeDocument/2006/relationships/slide" Target="/ppt/slides/slide1.xml" Id="R50bb0cc2bf0043f3" /><Relationship Type="http://schemas.openxmlformats.org/officeDocument/2006/relationships/slide" Target="/ppt/slides/slide2.xml" Id="R79f8d72729be4d3a" /><Relationship Type="http://schemas.openxmlformats.org/officeDocument/2006/relationships/slide" Target="/ppt/slides/slide3.xml" Id="R0aee9c055c584c3a" /><Relationship Type="http://schemas.openxmlformats.org/officeDocument/2006/relationships/slide" Target="/ppt/slides/slide4.xml" Id="R5408b6e7d0db44c3" /><Relationship Type="http://schemas.openxmlformats.org/officeDocument/2006/relationships/slide" Target="/ppt/slides/slide5.xml" Id="R1591410ce7134026" /><Relationship Type="http://schemas.openxmlformats.org/officeDocument/2006/relationships/slide" Target="/ppt/slides/slide6.xml" Id="Rcddeb56135a54d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02b8818c3e43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ebc0b592384850" /><Relationship Type="http://schemas.openxmlformats.org/officeDocument/2006/relationships/theme" Target="/ppt/slideMasters/theme/theme1.xml" Id="R7fb940dc46454d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ebc0b5923848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8e41acf61248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0dbf0ae4ed4a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15109c9bfa42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24c25bf31e4e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153a12c16946e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7a3be1801347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BOLIGBYGGELAGET TOBB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BOLIGBYGGELAGET TOBB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BOLIGBYGGELAGET TOBB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BOLIGBYGGELAGET TOBB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BOLIGBYGGELAGET TOBB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BOLIGBYGGELAGET TOBB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263 552 207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20 281 680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21 858 394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474 728 164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743 220 731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BOLIGBYGGELAGET TOBB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Krambugata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7011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83 15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info@tobb.no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www.tobb.no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946 629 243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BOLIGBYGGELAGET TOBB</a:t>
            </a:r>
          </a:p>
        </p:txBody>
      </p:sp>
    </p:spTree>
  </p:cSld>
  <p:clrMapOvr>
    <a:masterClrMapping xmlns:a="http://schemas.openxmlformats.org/drawingml/2006/main"/>
  </p:clrMapOvr>
</p:sld>
</file>