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d3803cdb374b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e25c6838a14911"/>
  </p:sldMasterIdLst>
  <p:sldIdLst>
    <p:sldId xmlns:r="http://schemas.openxmlformats.org/officeDocument/2006/relationships" id="256" r:id="R3b1b34380b2f430c"/>
    <p:sldId xmlns:r="http://schemas.openxmlformats.org/officeDocument/2006/relationships" id="257" r:id="Rfbc489fd397c43d1"/>
    <p:sldId xmlns:r="http://schemas.openxmlformats.org/officeDocument/2006/relationships" id="258" r:id="R0b25757d9b584d51"/>
    <p:sldId xmlns:r="http://schemas.openxmlformats.org/officeDocument/2006/relationships" id="259" r:id="R8fce92f42e8a453c"/>
    <p:sldId xmlns:r="http://schemas.openxmlformats.org/officeDocument/2006/relationships" id="260" r:id="R814f3b7efe8640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e25c6838a14911" /><Relationship Type="http://schemas.openxmlformats.org/officeDocument/2006/relationships/slide" Target="/ppt/slides/slide1.xml" Id="R3b1b34380b2f430c" /><Relationship Type="http://schemas.openxmlformats.org/officeDocument/2006/relationships/slide" Target="/ppt/slides/slide2.xml" Id="Rfbc489fd397c43d1" /><Relationship Type="http://schemas.openxmlformats.org/officeDocument/2006/relationships/slide" Target="/ppt/slides/slide3.xml" Id="R0b25757d9b584d51" /><Relationship Type="http://schemas.openxmlformats.org/officeDocument/2006/relationships/slide" Target="/ppt/slides/slide4.xml" Id="R8fce92f42e8a453c" /><Relationship Type="http://schemas.openxmlformats.org/officeDocument/2006/relationships/slide" Target="/ppt/slides/slide5.xml" Id="R814f3b7efe8640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434a9d882d4e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e6de056a2b4bac" /><Relationship Type="http://schemas.openxmlformats.org/officeDocument/2006/relationships/theme" Target="/ppt/slideMasters/theme/theme1.xml" Id="Ra6c68d76055242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e6de056a2b4b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a114e6dff448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e7508e0dab47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7f5900dfe943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53fad676f848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1709f027c441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FAUSKE BILBERGING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BILBERGING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FAUSKE BILBERGING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BILBERGING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BILBERGING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BILBERGING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946 515 809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BILBERGING AS</a:t>
            </a:r>
          </a:p>
        </p:txBody>
      </p:sp>
    </p:spTree>
  </p:cSld>
  <p:clrMapOvr>
    <a:masterClrMapping xmlns:a="http://schemas.openxmlformats.org/drawingml/2006/main"/>
  </p:clrMapOvr>
</p:sld>
</file>