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bd85bdb23449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c7e5719df54e5f"/>
  </p:sldMasterIdLst>
  <p:sldIdLst>
    <p:sldId xmlns:r="http://schemas.openxmlformats.org/officeDocument/2006/relationships" id="256" r:id="Rc15ca87d6cb84374"/>
    <p:sldId xmlns:r="http://schemas.openxmlformats.org/officeDocument/2006/relationships" id="257" r:id="R261e17d5de3d4e26"/>
    <p:sldId xmlns:r="http://schemas.openxmlformats.org/officeDocument/2006/relationships" id="258" r:id="Rf092394c72f04aec"/>
    <p:sldId xmlns:r="http://schemas.openxmlformats.org/officeDocument/2006/relationships" id="259" r:id="R598a83b317b745a2"/>
    <p:sldId xmlns:r="http://schemas.openxmlformats.org/officeDocument/2006/relationships" id="260" r:id="R8a708ddf037f4c76"/>
    <p:sldId xmlns:r="http://schemas.openxmlformats.org/officeDocument/2006/relationships" id="261" r:id="Rbbbf4d06e9984fa0"/>
    <p:sldId xmlns:r="http://schemas.openxmlformats.org/officeDocument/2006/relationships" id="262" r:id="R6c2d239f42fa4c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c7e5719df54e5f" /><Relationship Type="http://schemas.openxmlformats.org/officeDocument/2006/relationships/slide" Target="/ppt/slides/slide1.xml" Id="Rc15ca87d6cb84374" /><Relationship Type="http://schemas.openxmlformats.org/officeDocument/2006/relationships/slide" Target="/ppt/slides/slide2.xml" Id="R261e17d5de3d4e26" /><Relationship Type="http://schemas.openxmlformats.org/officeDocument/2006/relationships/slide" Target="/ppt/slides/slide3.xml" Id="Rf092394c72f04aec" /><Relationship Type="http://schemas.openxmlformats.org/officeDocument/2006/relationships/slide" Target="/ppt/slides/slide4.xml" Id="R598a83b317b745a2" /><Relationship Type="http://schemas.openxmlformats.org/officeDocument/2006/relationships/slide" Target="/ppt/slides/slide5.xml" Id="R8a708ddf037f4c76" /><Relationship Type="http://schemas.openxmlformats.org/officeDocument/2006/relationships/slide" Target="/ppt/slides/slide6.xml" Id="Rbbbf4d06e9984fa0" /><Relationship Type="http://schemas.openxmlformats.org/officeDocument/2006/relationships/slide" Target="/ppt/slides/slide7.xml" Id="R6c2d239f42fa4c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47be268bd47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428a3b7c84615" /><Relationship Type="http://schemas.openxmlformats.org/officeDocument/2006/relationships/theme" Target="/ppt/slideMasters/theme/theme1.xml" Id="Rc66b0c8487064f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c428a3b7c846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ba541d2ad42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dab7a3d214e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78b1ff8e54a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6b613317848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f466ab57d49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9eb1f097740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7ae0925ea4a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Norprosjekt A.S.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Norprosjekt A.S.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−625 140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6 436 094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10 928 348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TORE FELLKJÆR  –  69,0 %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FABIAN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NIKOLAI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MADS-EMIL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TONNY WIKHEIM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81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946 351 032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