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e23751289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afd475d1b84208"/>
  </p:sldMasterIdLst>
  <p:sldIdLst>
    <p:sldId xmlns:r="http://schemas.openxmlformats.org/officeDocument/2006/relationships" id="256" r:id="R5f6ee8f6245b4fa7"/>
    <p:sldId xmlns:r="http://schemas.openxmlformats.org/officeDocument/2006/relationships" id="257" r:id="R89f7b77e7dc2418c"/>
    <p:sldId xmlns:r="http://schemas.openxmlformats.org/officeDocument/2006/relationships" id="258" r:id="R0353e2f8716e4f00"/>
    <p:sldId xmlns:r="http://schemas.openxmlformats.org/officeDocument/2006/relationships" id="259" r:id="R98908a9735674c33"/>
    <p:sldId xmlns:r="http://schemas.openxmlformats.org/officeDocument/2006/relationships" id="260" r:id="Rd8f4c7b0d2274f8b"/>
    <p:sldId xmlns:r="http://schemas.openxmlformats.org/officeDocument/2006/relationships" id="261" r:id="R2249cfc73fe9433f"/>
    <p:sldId xmlns:r="http://schemas.openxmlformats.org/officeDocument/2006/relationships" id="262" r:id="Ra3996d78ffdd4d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fd475d1b84208" /><Relationship Type="http://schemas.openxmlformats.org/officeDocument/2006/relationships/slide" Target="/ppt/slides/slide1.xml" Id="R5f6ee8f6245b4fa7" /><Relationship Type="http://schemas.openxmlformats.org/officeDocument/2006/relationships/slide" Target="/ppt/slides/slide2.xml" Id="R89f7b77e7dc2418c" /><Relationship Type="http://schemas.openxmlformats.org/officeDocument/2006/relationships/slide" Target="/ppt/slides/slide3.xml" Id="R0353e2f8716e4f00" /><Relationship Type="http://schemas.openxmlformats.org/officeDocument/2006/relationships/slide" Target="/ppt/slides/slide4.xml" Id="R98908a9735674c33" /><Relationship Type="http://schemas.openxmlformats.org/officeDocument/2006/relationships/slide" Target="/ppt/slides/slide5.xml" Id="Rd8f4c7b0d2274f8b" /><Relationship Type="http://schemas.openxmlformats.org/officeDocument/2006/relationships/slide" Target="/ppt/slides/slide6.xml" Id="R2249cfc73fe9433f" /><Relationship Type="http://schemas.openxmlformats.org/officeDocument/2006/relationships/slide" Target="/ppt/slides/slide7.xml" Id="Ra3996d78ffdd4d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762b08c93345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e562492074d01" /><Relationship Type="http://schemas.openxmlformats.org/officeDocument/2006/relationships/theme" Target="/ppt/slideMasters/theme/theme1.xml" Id="R358c20b7c5e241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1e562492074d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c9ee2de4148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a915b727c43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e1861149d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4315f0db545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fedce22d544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9ec6e4fdf443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2bed505384a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Norprosjekt A.S.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Norprosjekt A.S.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1 574 400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442 278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7 061 235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7 613 605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KAI TORE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FABIAN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JONAS 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MADS-EMIL 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WIKHEIM TONNY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81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946 351 032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