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9a534ecf444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30005a2d1c4e1f"/>
  </p:sldMasterIdLst>
  <p:sldIdLst>
    <p:sldId xmlns:r="http://schemas.openxmlformats.org/officeDocument/2006/relationships" id="256" r:id="Rf09f2e86298b43ba"/>
    <p:sldId xmlns:r="http://schemas.openxmlformats.org/officeDocument/2006/relationships" id="257" r:id="Rbae16e14c76241e6"/>
    <p:sldId xmlns:r="http://schemas.openxmlformats.org/officeDocument/2006/relationships" id="258" r:id="R7943796d08254b73"/>
    <p:sldId xmlns:r="http://schemas.openxmlformats.org/officeDocument/2006/relationships" id="259" r:id="Rc0e640fa1f884937"/>
    <p:sldId xmlns:r="http://schemas.openxmlformats.org/officeDocument/2006/relationships" id="260" r:id="R94503a5dd2784cd4"/>
    <p:sldId xmlns:r="http://schemas.openxmlformats.org/officeDocument/2006/relationships" id="261" r:id="R79a6d741552b4d36"/>
    <p:sldId xmlns:r="http://schemas.openxmlformats.org/officeDocument/2006/relationships" id="262" r:id="Rb5307510ccc746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0005a2d1c4e1f" /><Relationship Type="http://schemas.openxmlformats.org/officeDocument/2006/relationships/slide" Target="/ppt/slides/slide1.xml" Id="Rf09f2e86298b43ba" /><Relationship Type="http://schemas.openxmlformats.org/officeDocument/2006/relationships/slide" Target="/ppt/slides/slide2.xml" Id="Rbae16e14c76241e6" /><Relationship Type="http://schemas.openxmlformats.org/officeDocument/2006/relationships/slide" Target="/ppt/slides/slide3.xml" Id="R7943796d08254b73" /><Relationship Type="http://schemas.openxmlformats.org/officeDocument/2006/relationships/slide" Target="/ppt/slides/slide4.xml" Id="Rc0e640fa1f884937" /><Relationship Type="http://schemas.openxmlformats.org/officeDocument/2006/relationships/slide" Target="/ppt/slides/slide5.xml" Id="R94503a5dd2784cd4" /><Relationship Type="http://schemas.openxmlformats.org/officeDocument/2006/relationships/slide" Target="/ppt/slides/slide6.xml" Id="R79a6d741552b4d36" /><Relationship Type="http://schemas.openxmlformats.org/officeDocument/2006/relationships/slide" Target="/ppt/slides/slide7.xml" Id="Rb5307510ccc746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91795470ff40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cacb297f540a8" /><Relationship Type="http://schemas.openxmlformats.org/officeDocument/2006/relationships/theme" Target="/ppt/slideMasters/theme/theme1.xml" Id="Reacfd722ce604d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2cacb297f540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845d1239144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788d7dbde47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19a2fea9d4f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1391db38a4f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fa24ec9494f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2e5fddb484c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a4882cd6b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30 305 909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658 977 714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660 857 562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BERTIL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Karenlyst Allé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INVEST AS</a:t>
            </a:r>
          </a:p>
        </p:txBody>
      </p:sp>
    </p:spTree>
  </p:cSld>
  <p:clrMapOvr>
    <a:masterClrMapping xmlns:a="http://schemas.openxmlformats.org/drawingml/2006/main"/>
  </p:clrMapOvr>
</p:sld>
</file>