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e90c61fc7a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c1423353d44d1d"/>
  </p:sldMasterIdLst>
  <p:sldIdLst>
    <p:sldId xmlns:r="http://schemas.openxmlformats.org/officeDocument/2006/relationships" id="256" r:id="Rf05ae16f65aa4a07"/>
    <p:sldId xmlns:r="http://schemas.openxmlformats.org/officeDocument/2006/relationships" id="257" r:id="Rf4a4cef0ac364ded"/>
    <p:sldId xmlns:r="http://schemas.openxmlformats.org/officeDocument/2006/relationships" id="258" r:id="R7bb2153e92ff4b79"/>
    <p:sldId xmlns:r="http://schemas.openxmlformats.org/officeDocument/2006/relationships" id="259" r:id="Rb7910d844f5547ee"/>
    <p:sldId xmlns:r="http://schemas.openxmlformats.org/officeDocument/2006/relationships" id="260" r:id="R83c1833bc2d9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1423353d44d1d" /><Relationship Type="http://schemas.openxmlformats.org/officeDocument/2006/relationships/slide" Target="/ppt/slides/slide1.xml" Id="Rf05ae16f65aa4a07" /><Relationship Type="http://schemas.openxmlformats.org/officeDocument/2006/relationships/slide" Target="/ppt/slides/slide2.xml" Id="Rf4a4cef0ac364ded" /><Relationship Type="http://schemas.openxmlformats.org/officeDocument/2006/relationships/slide" Target="/ppt/slides/slide3.xml" Id="R7bb2153e92ff4b79" /><Relationship Type="http://schemas.openxmlformats.org/officeDocument/2006/relationships/slide" Target="/ppt/slides/slide4.xml" Id="Rb7910d844f5547ee" /><Relationship Type="http://schemas.openxmlformats.org/officeDocument/2006/relationships/slide" Target="/ppt/slides/slide5.xml" Id="R83c1833bc2d9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61c820f65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a1efd47d94d89" /><Relationship Type="http://schemas.openxmlformats.org/officeDocument/2006/relationships/theme" Target="/ppt/slideMasters/theme/theme1.xml" Id="R6c3d88828062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a1efd47d9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1f064d2df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041915c22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7d7657c1047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bf82b66f246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7257098a849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BYGGPLAN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BYGGPLAN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BYGGPLAN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BYGGPLAN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BYGGPLAN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BYGGPLAN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945 869 593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BYGGPLAN NORD AS</a:t>
            </a:r>
          </a:p>
        </p:txBody>
      </p:sp>
    </p:spTree>
  </p:cSld>
  <p:clrMapOvr>
    <a:masterClrMapping xmlns:a="http://schemas.openxmlformats.org/drawingml/2006/main"/>
  </p:clrMapOvr>
</p:sld>
</file>