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e2ea7bc5d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eb30580cc4609"/>
  </p:sldMasterIdLst>
  <p:sldIdLst>
    <p:sldId xmlns:r="http://schemas.openxmlformats.org/officeDocument/2006/relationships" id="256" r:id="Rd88ede35366540a1"/>
    <p:sldId xmlns:r="http://schemas.openxmlformats.org/officeDocument/2006/relationships" id="257" r:id="R91f01f0bdb404027"/>
    <p:sldId xmlns:r="http://schemas.openxmlformats.org/officeDocument/2006/relationships" id="258" r:id="Rd32e0bfe742d4eb3"/>
    <p:sldId xmlns:r="http://schemas.openxmlformats.org/officeDocument/2006/relationships" id="259" r:id="Rd2e280af7fe641a5"/>
    <p:sldId xmlns:r="http://schemas.openxmlformats.org/officeDocument/2006/relationships" id="260" r:id="R359eef3d04644b99"/>
    <p:sldId xmlns:r="http://schemas.openxmlformats.org/officeDocument/2006/relationships" id="261" r:id="Rc7e037bea51d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eb30580cc4609" /><Relationship Type="http://schemas.openxmlformats.org/officeDocument/2006/relationships/slide" Target="/ppt/slides/slide1.xml" Id="Rd88ede35366540a1" /><Relationship Type="http://schemas.openxmlformats.org/officeDocument/2006/relationships/slide" Target="/ppt/slides/slide2.xml" Id="R91f01f0bdb404027" /><Relationship Type="http://schemas.openxmlformats.org/officeDocument/2006/relationships/slide" Target="/ppt/slides/slide3.xml" Id="Rd32e0bfe742d4eb3" /><Relationship Type="http://schemas.openxmlformats.org/officeDocument/2006/relationships/slide" Target="/ppt/slides/slide4.xml" Id="Rd2e280af7fe641a5" /><Relationship Type="http://schemas.openxmlformats.org/officeDocument/2006/relationships/slide" Target="/ppt/slides/slide5.xml" Id="R359eef3d04644b99" /><Relationship Type="http://schemas.openxmlformats.org/officeDocument/2006/relationships/slide" Target="/ppt/slides/slide6.xml" Id="Rc7e037bea51d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9153e46a3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88e56f7134667" /><Relationship Type="http://schemas.openxmlformats.org/officeDocument/2006/relationships/theme" Target="/ppt/slideMasters/theme/theme1.xml" Id="Rd8dad2d98340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88e56f713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5276b8ac0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e7ce7f7e3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8aa18c14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90de2e7c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7fbde0eb9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376007031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NORDVEST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NORDVEST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376 591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945 858 745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FORUM AS</a:t>
            </a:r>
          </a:p>
        </p:txBody>
      </p:sp>
    </p:spTree>
  </p:cSld>
  <p:clrMapOvr>
    <a:masterClrMapping xmlns:a="http://schemas.openxmlformats.org/drawingml/2006/main"/>
  </p:clrMapOvr>
</p:sld>
</file>