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5e193ad68b44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2a0f6d9a974ce9"/>
  </p:sldMasterIdLst>
  <p:sldIdLst>
    <p:sldId xmlns:r="http://schemas.openxmlformats.org/officeDocument/2006/relationships" id="256" r:id="R59eab3c96b0d42f7"/>
    <p:sldId xmlns:r="http://schemas.openxmlformats.org/officeDocument/2006/relationships" id="257" r:id="Rb45bc764f5414de0"/>
    <p:sldId xmlns:r="http://schemas.openxmlformats.org/officeDocument/2006/relationships" id="258" r:id="R22be23cff8f14a4d"/>
    <p:sldId xmlns:r="http://schemas.openxmlformats.org/officeDocument/2006/relationships" id="259" r:id="Rc91db9a0860b45fa"/>
    <p:sldId xmlns:r="http://schemas.openxmlformats.org/officeDocument/2006/relationships" id="260" r:id="Rd37da91f78234188"/>
    <p:sldId xmlns:r="http://schemas.openxmlformats.org/officeDocument/2006/relationships" id="261" r:id="R61990701ab2c4712"/>
    <p:sldId xmlns:r="http://schemas.openxmlformats.org/officeDocument/2006/relationships" id="262" r:id="R7b7282de21434d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a0f6d9a974ce9" /><Relationship Type="http://schemas.openxmlformats.org/officeDocument/2006/relationships/slide" Target="/ppt/slides/slide1.xml" Id="R59eab3c96b0d42f7" /><Relationship Type="http://schemas.openxmlformats.org/officeDocument/2006/relationships/slide" Target="/ppt/slides/slide2.xml" Id="Rb45bc764f5414de0" /><Relationship Type="http://schemas.openxmlformats.org/officeDocument/2006/relationships/slide" Target="/ppt/slides/slide3.xml" Id="R22be23cff8f14a4d" /><Relationship Type="http://schemas.openxmlformats.org/officeDocument/2006/relationships/slide" Target="/ppt/slides/slide4.xml" Id="Rc91db9a0860b45fa" /><Relationship Type="http://schemas.openxmlformats.org/officeDocument/2006/relationships/slide" Target="/ppt/slides/slide5.xml" Id="Rd37da91f78234188" /><Relationship Type="http://schemas.openxmlformats.org/officeDocument/2006/relationships/slide" Target="/ppt/slides/slide6.xml" Id="R61990701ab2c4712" /><Relationship Type="http://schemas.openxmlformats.org/officeDocument/2006/relationships/slide" Target="/ppt/slides/slide7.xml" Id="R7b7282de21434d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30b1de97246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c346da3824c0c" /><Relationship Type="http://schemas.openxmlformats.org/officeDocument/2006/relationships/theme" Target="/ppt/slideMasters/theme/theme1.xml" Id="R318cfde29a5b40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cc346da3824c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a61831b6d4e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ea25f6c5644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0dbd490a6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8a0a73db445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60ebabd434f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4558960b143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4640ef960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