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75cfaa0d1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c115f94254cc5"/>
  </p:sldMasterIdLst>
  <p:sldIdLst>
    <p:sldId xmlns:r="http://schemas.openxmlformats.org/officeDocument/2006/relationships" id="256" r:id="Rb8062e8e3bca47e0"/>
    <p:sldId xmlns:r="http://schemas.openxmlformats.org/officeDocument/2006/relationships" id="257" r:id="R41856bf27ecf4069"/>
    <p:sldId xmlns:r="http://schemas.openxmlformats.org/officeDocument/2006/relationships" id="258" r:id="R226d341c87c34862"/>
    <p:sldId xmlns:r="http://schemas.openxmlformats.org/officeDocument/2006/relationships" id="259" r:id="Rb490b6b060be42cc"/>
    <p:sldId xmlns:r="http://schemas.openxmlformats.org/officeDocument/2006/relationships" id="260" r:id="Ra768b2ad85fe44ea"/>
    <p:sldId xmlns:r="http://schemas.openxmlformats.org/officeDocument/2006/relationships" id="261" r:id="R86716ae52cf84cd8"/>
    <p:sldId xmlns:r="http://schemas.openxmlformats.org/officeDocument/2006/relationships" id="262" r:id="R780ecd3bb968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c115f94254cc5" /><Relationship Type="http://schemas.openxmlformats.org/officeDocument/2006/relationships/slide" Target="/ppt/slides/slide1.xml" Id="Rb8062e8e3bca47e0" /><Relationship Type="http://schemas.openxmlformats.org/officeDocument/2006/relationships/slide" Target="/ppt/slides/slide2.xml" Id="R41856bf27ecf4069" /><Relationship Type="http://schemas.openxmlformats.org/officeDocument/2006/relationships/slide" Target="/ppt/slides/slide3.xml" Id="R226d341c87c34862" /><Relationship Type="http://schemas.openxmlformats.org/officeDocument/2006/relationships/slide" Target="/ppt/slides/slide4.xml" Id="Rb490b6b060be42cc" /><Relationship Type="http://schemas.openxmlformats.org/officeDocument/2006/relationships/slide" Target="/ppt/slides/slide5.xml" Id="Ra768b2ad85fe44ea" /><Relationship Type="http://schemas.openxmlformats.org/officeDocument/2006/relationships/slide" Target="/ppt/slides/slide6.xml" Id="R86716ae52cf84cd8" /><Relationship Type="http://schemas.openxmlformats.org/officeDocument/2006/relationships/slide" Target="/ppt/slides/slide7.xml" Id="R780ecd3bb968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5907af61d4b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87690ccdf4d10" /><Relationship Type="http://schemas.openxmlformats.org/officeDocument/2006/relationships/theme" Target="/ppt/slideMasters/theme/theme1.xml" Id="Rc65e76415f59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87690ccdf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14f5b3847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1a4cc00d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e6df81912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0017632ca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a02b4b32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ca37734e7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860605bc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576 787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3 372 863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HØILAND STIG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H0401, Vindholmen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48 62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945 589 213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AS</a:t>
            </a:r>
          </a:p>
        </p:txBody>
      </p:sp>
    </p:spTree>
  </p:cSld>
  <p:clrMapOvr>
    <a:masterClrMapping xmlns:a="http://schemas.openxmlformats.org/drawingml/2006/main"/>
  </p:clrMapOvr>
</p:sld>
</file>