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1210cd778640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1a4d8c829e44b0"/>
  </p:sldMasterIdLst>
  <p:sldIdLst>
    <p:sldId xmlns:r="http://schemas.openxmlformats.org/officeDocument/2006/relationships" id="256" r:id="R5095014929ce489a"/>
    <p:sldId xmlns:r="http://schemas.openxmlformats.org/officeDocument/2006/relationships" id="257" r:id="R46e49f708ba944c1"/>
    <p:sldId xmlns:r="http://schemas.openxmlformats.org/officeDocument/2006/relationships" id="258" r:id="R2daed9904b5f46b0"/>
    <p:sldId xmlns:r="http://schemas.openxmlformats.org/officeDocument/2006/relationships" id="259" r:id="R251773bced3348a3"/>
    <p:sldId xmlns:r="http://schemas.openxmlformats.org/officeDocument/2006/relationships" id="260" r:id="R57666eaf5d7443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1a4d8c829e44b0" /><Relationship Type="http://schemas.openxmlformats.org/officeDocument/2006/relationships/slide" Target="/ppt/slides/slide1.xml" Id="R5095014929ce489a" /><Relationship Type="http://schemas.openxmlformats.org/officeDocument/2006/relationships/slide" Target="/ppt/slides/slide2.xml" Id="R46e49f708ba944c1" /><Relationship Type="http://schemas.openxmlformats.org/officeDocument/2006/relationships/slide" Target="/ppt/slides/slide3.xml" Id="R2daed9904b5f46b0" /><Relationship Type="http://schemas.openxmlformats.org/officeDocument/2006/relationships/slide" Target="/ppt/slides/slide4.xml" Id="R251773bced3348a3" /><Relationship Type="http://schemas.openxmlformats.org/officeDocument/2006/relationships/slide" Target="/ppt/slides/slide5.xml" Id="R57666eaf5d7443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d3691107f046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11952d4e94ead" /><Relationship Type="http://schemas.openxmlformats.org/officeDocument/2006/relationships/theme" Target="/ppt/slideMasters/theme/theme1.xml" Id="Rb0baed16c6ce48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711952d4e94e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273d1e21f45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696a47d2d47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5a6df225547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b9e95db6548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445bbfb494d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LILLEHAMMER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LILLEHAMMER KOMMUNE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 05 05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postmottak@lillehammer.kommune.no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www.lillehammer.kommune.no/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945 578 564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