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0c0614ed554f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16fdc2de904b10"/>
  </p:sldMasterIdLst>
  <p:sldIdLst>
    <p:sldId xmlns:r="http://schemas.openxmlformats.org/officeDocument/2006/relationships" id="256" r:id="Rcb00bf266549446c"/>
    <p:sldId xmlns:r="http://schemas.openxmlformats.org/officeDocument/2006/relationships" id="257" r:id="R0f9ba02fecd6464f"/>
    <p:sldId xmlns:r="http://schemas.openxmlformats.org/officeDocument/2006/relationships" id="258" r:id="Rb92ec2e7da694cab"/>
    <p:sldId xmlns:r="http://schemas.openxmlformats.org/officeDocument/2006/relationships" id="259" r:id="Rb06a6390de474564"/>
    <p:sldId xmlns:r="http://schemas.openxmlformats.org/officeDocument/2006/relationships" id="260" r:id="R02cf8b2e756247be"/>
    <p:sldId xmlns:r="http://schemas.openxmlformats.org/officeDocument/2006/relationships" id="261" r:id="R1fc23c797e9e44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16fdc2de904b10" /><Relationship Type="http://schemas.openxmlformats.org/officeDocument/2006/relationships/slide" Target="/ppt/slides/slide1.xml" Id="Rcb00bf266549446c" /><Relationship Type="http://schemas.openxmlformats.org/officeDocument/2006/relationships/slide" Target="/ppt/slides/slide2.xml" Id="R0f9ba02fecd6464f" /><Relationship Type="http://schemas.openxmlformats.org/officeDocument/2006/relationships/slide" Target="/ppt/slides/slide3.xml" Id="Rb92ec2e7da694cab" /><Relationship Type="http://schemas.openxmlformats.org/officeDocument/2006/relationships/slide" Target="/ppt/slides/slide4.xml" Id="Rb06a6390de474564" /><Relationship Type="http://schemas.openxmlformats.org/officeDocument/2006/relationships/slide" Target="/ppt/slides/slide5.xml" Id="R02cf8b2e756247be" /><Relationship Type="http://schemas.openxmlformats.org/officeDocument/2006/relationships/slide" Target="/ppt/slides/slide6.xml" Id="R1fc23c797e9e44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20fce9366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45b09c50b4fde" /><Relationship Type="http://schemas.openxmlformats.org/officeDocument/2006/relationships/theme" Target="/ppt/slideMasters/theme/theme1.xml" Id="R4ab2e68ecd1842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445b09c50b4f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df4f13901746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ce37d934742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85ca4618f42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dc6669ec9c46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ba6d54d644f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fad021e9041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