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92e9a4cc943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6467818945430a"/>
  </p:sldMasterIdLst>
  <p:sldIdLst>
    <p:sldId xmlns:r="http://schemas.openxmlformats.org/officeDocument/2006/relationships" id="256" r:id="R598db49e2a4d4e91"/>
    <p:sldId xmlns:r="http://schemas.openxmlformats.org/officeDocument/2006/relationships" id="257" r:id="R69084a87c0d84269"/>
    <p:sldId xmlns:r="http://schemas.openxmlformats.org/officeDocument/2006/relationships" id="258" r:id="R9569b140b80d46fb"/>
    <p:sldId xmlns:r="http://schemas.openxmlformats.org/officeDocument/2006/relationships" id="259" r:id="Rb9341e34a44348fa"/>
    <p:sldId xmlns:r="http://schemas.openxmlformats.org/officeDocument/2006/relationships" id="260" r:id="Rd82cb12089904559"/>
    <p:sldId xmlns:r="http://schemas.openxmlformats.org/officeDocument/2006/relationships" id="261" r:id="Ra7262aa484f04899"/>
    <p:sldId xmlns:r="http://schemas.openxmlformats.org/officeDocument/2006/relationships" id="262" r:id="R579f1f5e388a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467818945430a" /><Relationship Type="http://schemas.openxmlformats.org/officeDocument/2006/relationships/slide" Target="/ppt/slides/slide1.xml" Id="R598db49e2a4d4e91" /><Relationship Type="http://schemas.openxmlformats.org/officeDocument/2006/relationships/slide" Target="/ppt/slides/slide2.xml" Id="R69084a87c0d84269" /><Relationship Type="http://schemas.openxmlformats.org/officeDocument/2006/relationships/slide" Target="/ppt/slides/slide3.xml" Id="R9569b140b80d46fb" /><Relationship Type="http://schemas.openxmlformats.org/officeDocument/2006/relationships/slide" Target="/ppt/slides/slide4.xml" Id="Rb9341e34a44348fa" /><Relationship Type="http://schemas.openxmlformats.org/officeDocument/2006/relationships/slide" Target="/ppt/slides/slide5.xml" Id="Rd82cb12089904559" /><Relationship Type="http://schemas.openxmlformats.org/officeDocument/2006/relationships/slide" Target="/ppt/slides/slide6.xml" Id="Ra7262aa484f04899" /><Relationship Type="http://schemas.openxmlformats.org/officeDocument/2006/relationships/slide" Target="/ppt/slides/slide7.xml" Id="R579f1f5e388a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0c95ba6504a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d5ca205704c30" /><Relationship Type="http://schemas.openxmlformats.org/officeDocument/2006/relationships/theme" Target="/ppt/slideMasters/theme/theme1.xml" Id="R30a8cdca901f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4d5ca205704c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40be6196b40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5a9c9ee4c44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5a043b1ae45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fc1af4d0447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c59cc1c1a4c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68f03e69240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465bcb08f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BUVIK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BUVIK ELEKTRO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73 803 392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442 359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22 816 572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Klæbuveien 196A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64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firmapost@buvik.no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944 978 682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BUVIK ELEKTRO AS</a:t>
            </a:r>
          </a:p>
        </p:txBody>
      </p:sp>
    </p:spTree>
  </p:cSld>
  <p:clrMapOvr>
    <a:masterClrMapping xmlns:a="http://schemas.openxmlformats.org/drawingml/2006/main"/>
  </p:clrMapOvr>
</p:sld>
</file>