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754f6259c947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eb04ea982d493e"/>
  </p:sldMasterIdLst>
  <p:sldIdLst>
    <p:sldId xmlns:r="http://schemas.openxmlformats.org/officeDocument/2006/relationships" id="256" r:id="Rf84148bcb9964e50"/>
    <p:sldId xmlns:r="http://schemas.openxmlformats.org/officeDocument/2006/relationships" id="257" r:id="R45454471487a4fe7"/>
    <p:sldId xmlns:r="http://schemas.openxmlformats.org/officeDocument/2006/relationships" id="258" r:id="R88f2a3d3624a4992"/>
    <p:sldId xmlns:r="http://schemas.openxmlformats.org/officeDocument/2006/relationships" id="259" r:id="R2b1ec0cf9cb64205"/>
    <p:sldId xmlns:r="http://schemas.openxmlformats.org/officeDocument/2006/relationships" id="260" r:id="R4efcdbf7719e4388"/>
    <p:sldId xmlns:r="http://schemas.openxmlformats.org/officeDocument/2006/relationships" id="261" r:id="Rfbb4179dac244107"/>
    <p:sldId xmlns:r="http://schemas.openxmlformats.org/officeDocument/2006/relationships" id="262" r:id="R7f39afe7342b412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eb04ea982d493e" /><Relationship Type="http://schemas.openxmlformats.org/officeDocument/2006/relationships/slide" Target="/ppt/slides/slide1.xml" Id="Rf84148bcb9964e50" /><Relationship Type="http://schemas.openxmlformats.org/officeDocument/2006/relationships/slide" Target="/ppt/slides/slide2.xml" Id="R45454471487a4fe7" /><Relationship Type="http://schemas.openxmlformats.org/officeDocument/2006/relationships/slide" Target="/ppt/slides/slide3.xml" Id="R88f2a3d3624a4992" /><Relationship Type="http://schemas.openxmlformats.org/officeDocument/2006/relationships/slide" Target="/ppt/slides/slide4.xml" Id="R2b1ec0cf9cb64205" /><Relationship Type="http://schemas.openxmlformats.org/officeDocument/2006/relationships/slide" Target="/ppt/slides/slide5.xml" Id="R4efcdbf7719e4388" /><Relationship Type="http://schemas.openxmlformats.org/officeDocument/2006/relationships/slide" Target="/ppt/slides/slide6.xml" Id="Rfbb4179dac244107" /><Relationship Type="http://schemas.openxmlformats.org/officeDocument/2006/relationships/slide" Target="/ppt/slides/slide7.xml" Id="R7f39afe7342b412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6adc78632e4d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c06321b16d4463" /><Relationship Type="http://schemas.openxmlformats.org/officeDocument/2006/relationships/theme" Target="/ppt/slideMasters/theme/theme1.xml" Id="Re22781687d114c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c06321b16d44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62e179872d4d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fdb0d21b734d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c03f28ec5545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2ee411445344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40cb9b0c9a42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a855611c0f48a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6948c3199047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MINEL LAND ELEKTRISKE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MINEL LAND ELEKTRISKE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MINEL LAND ELEKTRISKE AS ble etablert [år] og holder til i Dokka.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MINEL LAND ELEKTRISKE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MINEL LAND ELEKTRISKE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MINEL LAND ELEKTRISKE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125 786 000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19 843 970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15 665 822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20 874 440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60 453 399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MINEL LAND ELEKTRISKE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MINEL AS  –  76,0 %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FIOLA AS  –  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ODDE AAMODT HOLDING AS  –  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MINEL AS  –  8,0 %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MINEL LAND ELEKTRISKE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Kolterudsvegen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2870 Dokka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11 34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firmapost.land-elektriske@minel.no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minel.no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944 701 613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MINEL LAND ELEKTRISKE AS</a:t>
            </a:r>
          </a:p>
        </p:txBody>
      </p:sp>
    </p:spTree>
  </p:cSld>
  <p:clrMapOvr>
    <a:masterClrMapping xmlns:a="http://schemas.openxmlformats.org/drawingml/2006/main"/>
  </p:clrMapOvr>
</p:sld>
</file>