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85b3ac24424b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3c0be5110b4b07"/>
  </p:sldMasterIdLst>
  <p:sldIdLst>
    <p:sldId xmlns:r="http://schemas.openxmlformats.org/officeDocument/2006/relationships" id="256" r:id="R4e33a00a648e481b"/>
    <p:sldId xmlns:r="http://schemas.openxmlformats.org/officeDocument/2006/relationships" id="257" r:id="R6ebc6e91219746d4"/>
    <p:sldId xmlns:r="http://schemas.openxmlformats.org/officeDocument/2006/relationships" id="258" r:id="R17b3f50cb4f64436"/>
    <p:sldId xmlns:r="http://schemas.openxmlformats.org/officeDocument/2006/relationships" id="259" r:id="R5681e762c210455c"/>
    <p:sldId xmlns:r="http://schemas.openxmlformats.org/officeDocument/2006/relationships" id="260" r:id="R4d631a4784504d8e"/>
    <p:sldId xmlns:r="http://schemas.openxmlformats.org/officeDocument/2006/relationships" id="261" r:id="R7479557dc7c749e5"/>
    <p:sldId xmlns:r="http://schemas.openxmlformats.org/officeDocument/2006/relationships" id="262" r:id="R450b5d5fe75546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c0be5110b4b07" /><Relationship Type="http://schemas.openxmlformats.org/officeDocument/2006/relationships/slide" Target="/ppt/slides/slide1.xml" Id="R4e33a00a648e481b" /><Relationship Type="http://schemas.openxmlformats.org/officeDocument/2006/relationships/slide" Target="/ppt/slides/slide2.xml" Id="R6ebc6e91219746d4" /><Relationship Type="http://schemas.openxmlformats.org/officeDocument/2006/relationships/slide" Target="/ppt/slides/slide3.xml" Id="R17b3f50cb4f64436" /><Relationship Type="http://schemas.openxmlformats.org/officeDocument/2006/relationships/slide" Target="/ppt/slides/slide4.xml" Id="R5681e762c210455c" /><Relationship Type="http://schemas.openxmlformats.org/officeDocument/2006/relationships/slide" Target="/ppt/slides/slide5.xml" Id="R4d631a4784504d8e" /><Relationship Type="http://schemas.openxmlformats.org/officeDocument/2006/relationships/slide" Target="/ppt/slides/slide6.xml" Id="R7479557dc7c749e5" /><Relationship Type="http://schemas.openxmlformats.org/officeDocument/2006/relationships/slide" Target="/ppt/slides/slide7.xml" Id="R450b5d5fe75546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bd6a7293e4f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abeff88ef47ee" /><Relationship Type="http://schemas.openxmlformats.org/officeDocument/2006/relationships/theme" Target="/ppt/slideMasters/theme/theme1.xml" Id="R3264ba97f9834f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abeff88ef47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913eca42244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ccfb7f00446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2c5b62cdc43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025a40c2b48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bccf3456244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22d1c00d346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9749bef2e41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RANDERSGÅRDEN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RANDERSGÅRDEN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27 091 762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27 368 726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 ELISABETH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 ELISABETH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Holter, Bærumsveien 229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944 699 007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RANDERSGÅRDEN AS</a:t>
            </a:r>
          </a:p>
        </p:txBody>
      </p:sp>
    </p:spTree>
  </p:cSld>
  <p:clrMapOvr>
    <a:masterClrMapping xmlns:a="http://schemas.openxmlformats.org/drawingml/2006/main"/>
  </p:clrMapOvr>
</p:sld>
</file>