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4032c89c0f4b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bf527991fce41b7"/>
  </p:sldMasterIdLst>
  <p:sldIdLst>
    <p:sldId xmlns:r="http://schemas.openxmlformats.org/officeDocument/2006/relationships" id="256" r:id="R614ff8209c9c46e8"/>
    <p:sldId xmlns:r="http://schemas.openxmlformats.org/officeDocument/2006/relationships" id="257" r:id="Ra98498b78943478c"/>
    <p:sldId xmlns:r="http://schemas.openxmlformats.org/officeDocument/2006/relationships" id="258" r:id="R452f403cbc454a3f"/>
    <p:sldId xmlns:r="http://schemas.openxmlformats.org/officeDocument/2006/relationships" id="259" r:id="Rfc6396e5e04c477e"/>
    <p:sldId xmlns:r="http://schemas.openxmlformats.org/officeDocument/2006/relationships" id="260" r:id="R0ccb3b7a55bf499d"/>
    <p:sldId xmlns:r="http://schemas.openxmlformats.org/officeDocument/2006/relationships" id="261" r:id="Rce1c83e0292e4ca3"/>
    <p:sldId xmlns:r="http://schemas.openxmlformats.org/officeDocument/2006/relationships" id="262" r:id="Rec1746d1580843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f527991fce41b7" /><Relationship Type="http://schemas.openxmlformats.org/officeDocument/2006/relationships/slide" Target="/ppt/slides/slide1.xml" Id="R614ff8209c9c46e8" /><Relationship Type="http://schemas.openxmlformats.org/officeDocument/2006/relationships/slide" Target="/ppt/slides/slide2.xml" Id="Ra98498b78943478c" /><Relationship Type="http://schemas.openxmlformats.org/officeDocument/2006/relationships/slide" Target="/ppt/slides/slide3.xml" Id="R452f403cbc454a3f" /><Relationship Type="http://schemas.openxmlformats.org/officeDocument/2006/relationships/slide" Target="/ppt/slides/slide4.xml" Id="Rfc6396e5e04c477e" /><Relationship Type="http://schemas.openxmlformats.org/officeDocument/2006/relationships/slide" Target="/ppt/slides/slide5.xml" Id="R0ccb3b7a55bf499d" /><Relationship Type="http://schemas.openxmlformats.org/officeDocument/2006/relationships/slide" Target="/ppt/slides/slide6.xml" Id="Rce1c83e0292e4ca3" /><Relationship Type="http://schemas.openxmlformats.org/officeDocument/2006/relationships/slide" Target="/ppt/slides/slide7.xml" Id="Rec1746d1580843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8957d139a14f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ea993144ce4baf" /><Relationship Type="http://schemas.openxmlformats.org/officeDocument/2006/relationships/theme" Target="/ppt/slideMasters/theme/theme1.xml" Id="R291099284b164a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ea993144ce4b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1dc7cc1df54d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6e6451981461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f66055d614d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b37636fa3a4a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8615874e004b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1c14540bcf47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70836024b944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MARINEPOLLEN AUTOSENTER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MARINEPOLLEN AUTOSENTER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MARINEPOLLEN AUTOSENTER AS ble etablert [år] og holder til i Svolvær.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MARINEPOLLEN AUTOSENTER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MARINEPOLLEN AUTOSENTER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MARINEPOLLEN AUTOSENTER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15 874 833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2 159 480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1 716 916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300 806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3 681 287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MARINEPOLLEN AUTOSENTER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SØLVI KARINE STEMLAND  –  98,7 %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SØLVI KARINE STEMLAND  –  1,3 %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MARINEPOLLEN AUTOSENTER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Marinepollen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8300 Svolvær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06 68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sssam@statoilfuelretail.com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944 323 716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MARINEPOLLEN AUTOSENTER AS</a:t>
            </a:r>
          </a:p>
        </p:txBody>
      </p:sp>
    </p:spTree>
  </p:cSld>
  <p:clrMapOvr>
    <a:masterClrMapping xmlns:a="http://schemas.openxmlformats.org/drawingml/2006/main"/>
  </p:clrMapOvr>
</p:sld>
</file>