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e6c906066f4e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ebf14edf55478a"/>
  </p:sldMasterIdLst>
  <p:sldIdLst>
    <p:sldId xmlns:r="http://schemas.openxmlformats.org/officeDocument/2006/relationships" id="256" r:id="R9824e8135f7241c0"/>
    <p:sldId xmlns:r="http://schemas.openxmlformats.org/officeDocument/2006/relationships" id="257" r:id="Rad5c13077e95476a"/>
    <p:sldId xmlns:r="http://schemas.openxmlformats.org/officeDocument/2006/relationships" id="258" r:id="Rc7828a88eec843c4"/>
    <p:sldId xmlns:r="http://schemas.openxmlformats.org/officeDocument/2006/relationships" id="259" r:id="R4db11f8883c8486a"/>
    <p:sldId xmlns:r="http://schemas.openxmlformats.org/officeDocument/2006/relationships" id="260" r:id="Ra4d4b19e7e8845b9"/>
    <p:sldId xmlns:r="http://schemas.openxmlformats.org/officeDocument/2006/relationships" id="261" r:id="R7c71d751454d49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ebf14edf55478a" /><Relationship Type="http://schemas.openxmlformats.org/officeDocument/2006/relationships/slide" Target="/ppt/slides/slide1.xml" Id="R9824e8135f7241c0" /><Relationship Type="http://schemas.openxmlformats.org/officeDocument/2006/relationships/slide" Target="/ppt/slides/slide2.xml" Id="Rad5c13077e95476a" /><Relationship Type="http://schemas.openxmlformats.org/officeDocument/2006/relationships/slide" Target="/ppt/slides/slide3.xml" Id="Rc7828a88eec843c4" /><Relationship Type="http://schemas.openxmlformats.org/officeDocument/2006/relationships/slide" Target="/ppt/slides/slide4.xml" Id="R4db11f8883c8486a" /><Relationship Type="http://schemas.openxmlformats.org/officeDocument/2006/relationships/slide" Target="/ppt/slides/slide5.xml" Id="Ra4d4b19e7e8845b9" /><Relationship Type="http://schemas.openxmlformats.org/officeDocument/2006/relationships/slide" Target="/ppt/slides/slide6.xml" Id="R7c71d751454d49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58885106f446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234df74254fa7" /><Relationship Type="http://schemas.openxmlformats.org/officeDocument/2006/relationships/theme" Target="/ppt/slideMasters/theme/theme1.xml" Id="R4fee13e421cb42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f234df74254f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1a713a00c44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a51c6ed024b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6c12fc59046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894fba3bd46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726a4321346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78cda204145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SPEC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1 539 643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1 443 817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1 126 301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1 862 929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2 171 160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944 019 790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SPEC AS</a:t>
            </a:r>
          </a:p>
        </p:txBody>
      </p:sp>
    </p:spTree>
  </p:cSld>
  <p:clrMapOvr>
    <a:masterClrMapping xmlns:a="http://schemas.openxmlformats.org/drawingml/2006/main"/>
  </p:clrMapOvr>
</p:sld>
</file>