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bff4973f1545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fa069e27924076"/>
  </p:sldMasterIdLst>
  <p:sldIdLst>
    <p:sldId xmlns:r="http://schemas.openxmlformats.org/officeDocument/2006/relationships" id="256" r:id="Rb9f30925013648a5"/>
    <p:sldId xmlns:r="http://schemas.openxmlformats.org/officeDocument/2006/relationships" id="257" r:id="R5cc3e4d6c2eb4e50"/>
    <p:sldId xmlns:r="http://schemas.openxmlformats.org/officeDocument/2006/relationships" id="258" r:id="R4139af924dc94006"/>
    <p:sldId xmlns:r="http://schemas.openxmlformats.org/officeDocument/2006/relationships" id="259" r:id="Rf8ba7c71394b4862"/>
    <p:sldId xmlns:r="http://schemas.openxmlformats.org/officeDocument/2006/relationships" id="260" r:id="Radc5025ac175450a"/>
    <p:sldId xmlns:r="http://schemas.openxmlformats.org/officeDocument/2006/relationships" id="261" r:id="R46c2468a701748ab"/>
    <p:sldId xmlns:r="http://schemas.openxmlformats.org/officeDocument/2006/relationships" id="262" r:id="R1016eacbb8874c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fa069e27924076" /><Relationship Type="http://schemas.openxmlformats.org/officeDocument/2006/relationships/slide" Target="/ppt/slides/slide1.xml" Id="Rb9f30925013648a5" /><Relationship Type="http://schemas.openxmlformats.org/officeDocument/2006/relationships/slide" Target="/ppt/slides/slide2.xml" Id="R5cc3e4d6c2eb4e50" /><Relationship Type="http://schemas.openxmlformats.org/officeDocument/2006/relationships/slide" Target="/ppt/slides/slide3.xml" Id="R4139af924dc94006" /><Relationship Type="http://schemas.openxmlformats.org/officeDocument/2006/relationships/slide" Target="/ppt/slides/slide4.xml" Id="Rf8ba7c71394b4862" /><Relationship Type="http://schemas.openxmlformats.org/officeDocument/2006/relationships/slide" Target="/ppt/slides/slide5.xml" Id="Radc5025ac175450a" /><Relationship Type="http://schemas.openxmlformats.org/officeDocument/2006/relationships/slide" Target="/ppt/slides/slide6.xml" Id="R46c2468a701748ab" /><Relationship Type="http://schemas.openxmlformats.org/officeDocument/2006/relationships/slide" Target="/ppt/slides/slide7.xml" Id="R1016eacbb8874c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947f99eab42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726e367f04293" /><Relationship Type="http://schemas.openxmlformats.org/officeDocument/2006/relationships/theme" Target="/ppt/slideMasters/theme/theme1.xml" Id="R8d4f04e7a19a48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1726e367f042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16668d26e49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d1aa807c44c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31c5908d244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6ef1f875f4f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ef8c1d9db48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0ec49f0aa40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02e03edfa47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JUULS RØRSERVICE AS AUT RØRLEGGERFIRMA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RØRLEGGERFIRMA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44 783 961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6 427 532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4 541 710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13 360 890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INVEST AS  –  98,5 %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FREDDY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GLENN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ANN-HELEN HANSEN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72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