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de5d57f2a544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ab147271c644e6"/>
  </p:sldMasterIdLst>
  <p:sldIdLst>
    <p:sldId xmlns:r="http://schemas.openxmlformats.org/officeDocument/2006/relationships" id="256" r:id="Rf02c142662134065"/>
    <p:sldId xmlns:r="http://schemas.openxmlformats.org/officeDocument/2006/relationships" id="257" r:id="Rd39d4b28c5b94b6a"/>
    <p:sldId xmlns:r="http://schemas.openxmlformats.org/officeDocument/2006/relationships" id="258" r:id="Ra3f04c126e954229"/>
    <p:sldId xmlns:r="http://schemas.openxmlformats.org/officeDocument/2006/relationships" id="259" r:id="R0fc7033a549b424c"/>
    <p:sldId xmlns:r="http://schemas.openxmlformats.org/officeDocument/2006/relationships" id="260" r:id="R3c80ebf40d694533"/>
    <p:sldId xmlns:r="http://schemas.openxmlformats.org/officeDocument/2006/relationships" id="261" r:id="R504b35d1f7af49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ab147271c644e6" /><Relationship Type="http://schemas.openxmlformats.org/officeDocument/2006/relationships/slide" Target="/ppt/slides/slide1.xml" Id="Rf02c142662134065" /><Relationship Type="http://schemas.openxmlformats.org/officeDocument/2006/relationships/slide" Target="/ppt/slides/slide2.xml" Id="Rd39d4b28c5b94b6a" /><Relationship Type="http://schemas.openxmlformats.org/officeDocument/2006/relationships/slide" Target="/ppt/slides/slide3.xml" Id="Ra3f04c126e954229" /><Relationship Type="http://schemas.openxmlformats.org/officeDocument/2006/relationships/slide" Target="/ppt/slides/slide4.xml" Id="R0fc7033a549b424c" /><Relationship Type="http://schemas.openxmlformats.org/officeDocument/2006/relationships/slide" Target="/ppt/slides/slide5.xml" Id="R3c80ebf40d694533" /><Relationship Type="http://schemas.openxmlformats.org/officeDocument/2006/relationships/slide" Target="/ppt/slides/slide6.xml" Id="R504b35d1f7af49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9ba615edfe4b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cde61b2884c0b" /><Relationship Type="http://schemas.openxmlformats.org/officeDocument/2006/relationships/theme" Target="/ppt/slideMasters/theme/theme1.xml" Id="R6a06420c527e47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9cde61b2884c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601a0aed841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6ff2ab81246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6a3c3a22e49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9dfa2361949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6940b74c44b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1b5bea85d45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HILDUR MOE JACOBSEN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HILDUR MOE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HILDUR MOE JACOBSEN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HILDUR MOE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HILDUR MOE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HILDUR MOE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3 535 530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2 532 311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1 828 736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2 184 157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2 713 865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HILDUR MOE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943 743 576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HILDUR MOE JACOBSEN AS</a:t>
            </a:r>
          </a:p>
        </p:txBody>
      </p:sp>
    </p:spTree>
  </p:cSld>
  <p:clrMapOvr>
    <a:masterClrMapping xmlns:a="http://schemas.openxmlformats.org/drawingml/2006/main"/>
  </p:clrMapOvr>
</p:sld>
</file>