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80b1f00a8740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66c8bac7046c3"/>
  </p:sldMasterIdLst>
  <p:sldIdLst>
    <p:sldId xmlns:r="http://schemas.openxmlformats.org/officeDocument/2006/relationships" id="256" r:id="Rfc768e6e9c1c4a8e"/>
    <p:sldId xmlns:r="http://schemas.openxmlformats.org/officeDocument/2006/relationships" id="257" r:id="Rb3808cf41bb54329"/>
    <p:sldId xmlns:r="http://schemas.openxmlformats.org/officeDocument/2006/relationships" id="258" r:id="R4dc6931e75ca4ece"/>
    <p:sldId xmlns:r="http://schemas.openxmlformats.org/officeDocument/2006/relationships" id="259" r:id="R004b9c0cb0e94396"/>
    <p:sldId xmlns:r="http://schemas.openxmlformats.org/officeDocument/2006/relationships" id="260" r:id="Re334f94329ff4b1f"/>
    <p:sldId xmlns:r="http://schemas.openxmlformats.org/officeDocument/2006/relationships" id="261" r:id="Rc4f253992a194523"/>
    <p:sldId xmlns:r="http://schemas.openxmlformats.org/officeDocument/2006/relationships" id="262" r:id="R25ecaa5e5cb448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66c8bac7046c3" /><Relationship Type="http://schemas.openxmlformats.org/officeDocument/2006/relationships/slide" Target="/ppt/slides/slide1.xml" Id="Rfc768e6e9c1c4a8e" /><Relationship Type="http://schemas.openxmlformats.org/officeDocument/2006/relationships/slide" Target="/ppt/slides/slide2.xml" Id="Rb3808cf41bb54329" /><Relationship Type="http://schemas.openxmlformats.org/officeDocument/2006/relationships/slide" Target="/ppt/slides/slide3.xml" Id="R4dc6931e75ca4ece" /><Relationship Type="http://schemas.openxmlformats.org/officeDocument/2006/relationships/slide" Target="/ppt/slides/slide4.xml" Id="R004b9c0cb0e94396" /><Relationship Type="http://schemas.openxmlformats.org/officeDocument/2006/relationships/slide" Target="/ppt/slides/slide5.xml" Id="Re334f94329ff4b1f" /><Relationship Type="http://schemas.openxmlformats.org/officeDocument/2006/relationships/slide" Target="/ppt/slides/slide6.xml" Id="Rc4f253992a194523" /><Relationship Type="http://schemas.openxmlformats.org/officeDocument/2006/relationships/slide" Target="/ppt/slides/slide7.xml" Id="R25ecaa5e5cb448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85a9fc294740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8f36a9ecee482e" /><Relationship Type="http://schemas.openxmlformats.org/officeDocument/2006/relationships/theme" Target="/ppt/slideMasters/theme/theme1.xml" Id="R6d187f32cc924c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8f36a9ecee48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30b0180c744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13af0bb0f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d9c8418ce40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3a21add468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07e2bb3a94f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deced31244e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0d5b4d73047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