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254ea1e8f44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d95337fa34efc"/>
  </p:sldMasterIdLst>
  <p:sldIdLst>
    <p:sldId xmlns:r="http://schemas.openxmlformats.org/officeDocument/2006/relationships" id="256" r:id="Rced91454d867485a"/>
    <p:sldId xmlns:r="http://schemas.openxmlformats.org/officeDocument/2006/relationships" id="257" r:id="R46ab478393ec4fae"/>
    <p:sldId xmlns:r="http://schemas.openxmlformats.org/officeDocument/2006/relationships" id="258" r:id="R02c2fd6fd2fa4847"/>
    <p:sldId xmlns:r="http://schemas.openxmlformats.org/officeDocument/2006/relationships" id="259" r:id="R4f9a4ab4e1284185"/>
    <p:sldId xmlns:r="http://schemas.openxmlformats.org/officeDocument/2006/relationships" id="260" r:id="R1c14acdde5e64adb"/>
    <p:sldId xmlns:r="http://schemas.openxmlformats.org/officeDocument/2006/relationships" id="261" r:id="R785c00d37c814828"/>
    <p:sldId xmlns:r="http://schemas.openxmlformats.org/officeDocument/2006/relationships" id="262" r:id="R4403f7776a93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d95337fa34efc" /><Relationship Type="http://schemas.openxmlformats.org/officeDocument/2006/relationships/slide" Target="/ppt/slides/slide1.xml" Id="Rced91454d867485a" /><Relationship Type="http://schemas.openxmlformats.org/officeDocument/2006/relationships/slide" Target="/ppt/slides/slide2.xml" Id="R46ab478393ec4fae" /><Relationship Type="http://schemas.openxmlformats.org/officeDocument/2006/relationships/slide" Target="/ppt/slides/slide3.xml" Id="R02c2fd6fd2fa4847" /><Relationship Type="http://schemas.openxmlformats.org/officeDocument/2006/relationships/slide" Target="/ppt/slides/slide4.xml" Id="R4f9a4ab4e1284185" /><Relationship Type="http://schemas.openxmlformats.org/officeDocument/2006/relationships/slide" Target="/ppt/slides/slide5.xml" Id="R1c14acdde5e64adb" /><Relationship Type="http://schemas.openxmlformats.org/officeDocument/2006/relationships/slide" Target="/ppt/slides/slide6.xml" Id="R785c00d37c814828" /><Relationship Type="http://schemas.openxmlformats.org/officeDocument/2006/relationships/slide" Target="/ppt/slides/slide7.xml" Id="R4403f7776a93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bd1082db7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b6d91e2f14490" /><Relationship Type="http://schemas.openxmlformats.org/officeDocument/2006/relationships/theme" Target="/ppt/slideMasters/theme/theme1.xml" Id="R14cb77d92b01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b6d91e2f144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8317574b4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b3a9e34ac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14e9a4dd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48caecb7a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2b4c41349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4983c1d14c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365d2e77a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RINGBURG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RINGBURG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BARKENÆS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Sogstiveien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1446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943 484 465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RINGBURG INVEST AS</a:t>
            </a:r>
          </a:p>
        </p:txBody>
      </p:sp>
    </p:spTree>
  </p:cSld>
  <p:clrMapOvr>
    <a:masterClrMapping xmlns:a="http://schemas.openxmlformats.org/drawingml/2006/main"/>
  </p:clrMapOvr>
</p:sld>
</file>