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e8f5527dd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e701b5084c4600"/>
  </p:sldMasterIdLst>
  <p:sldIdLst>
    <p:sldId xmlns:r="http://schemas.openxmlformats.org/officeDocument/2006/relationships" id="256" r:id="R38ba8ed1adbf40e0"/>
    <p:sldId xmlns:r="http://schemas.openxmlformats.org/officeDocument/2006/relationships" id="257" r:id="R65d347d90d474e77"/>
    <p:sldId xmlns:r="http://schemas.openxmlformats.org/officeDocument/2006/relationships" id="258" r:id="R5ccc0ed6fc3443c4"/>
    <p:sldId xmlns:r="http://schemas.openxmlformats.org/officeDocument/2006/relationships" id="259" r:id="R1e21cc27255f4a94"/>
    <p:sldId xmlns:r="http://schemas.openxmlformats.org/officeDocument/2006/relationships" id="260" r:id="Rdcc6566591cb4b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701b5084c4600" /><Relationship Type="http://schemas.openxmlformats.org/officeDocument/2006/relationships/slide" Target="/ppt/slides/slide1.xml" Id="R38ba8ed1adbf40e0" /><Relationship Type="http://schemas.openxmlformats.org/officeDocument/2006/relationships/slide" Target="/ppt/slides/slide2.xml" Id="R65d347d90d474e77" /><Relationship Type="http://schemas.openxmlformats.org/officeDocument/2006/relationships/slide" Target="/ppt/slides/slide3.xml" Id="R5ccc0ed6fc3443c4" /><Relationship Type="http://schemas.openxmlformats.org/officeDocument/2006/relationships/slide" Target="/ppt/slides/slide4.xml" Id="R1e21cc27255f4a94" /><Relationship Type="http://schemas.openxmlformats.org/officeDocument/2006/relationships/slide" Target="/ppt/slides/slide5.xml" Id="Rdcc6566591cb4b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8d85df6934b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9e8f341354c91" /><Relationship Type="http://schemas.openxmlformats.org/officeDocument/2006/relationships/theme" Target="/ppt/slideMasters/theme/theme1.xml" Id="Rd6bcf3862a95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9e8f34135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f8fde2293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147841fa2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3300f550146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6def53f6347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260a07af54d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