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f25f8489c340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9dfc0f8bc446be"/>
  </p:sldMasterIdLst>
  <p:sldIdLst>
    <p:sldId xmlns:r="http://schemas.openxmlformats.org/officeDocument/2006/relationships" id="256" r:id="Rf9ca34b0e79b4c12"/>
    <p:sldId xmlns:r="http://schemas.openxmlformats.org/officeDocument/2006/relationships" id="257" r:id="R9a0f065df4ee4aba"/>
    <p:sldId xmlns:r="http://schemas.openxmlformats.org/officeDocument/2006/relationships" id="258" r:id="R4429cf0771af4c5b"/>
    <p:sldId xmlns:r="http://schemas.openxmlformats.org/officeDocument/2006/relationships" id="259" r:id="Rce688e28355c4789"/>
    <p:sldId xmlns:r="http://schemas.openxmlformats.org/officeDocument/2006/relationships" id="260" r:id="R96bdd5e9aa5d4b8d"/>
    <p:sldId xmlns:r="http://schemas.openxmlformats.org/officeDocument/2006/relationships" id="261" r:id="Rce317c58e61c49c0"/>
    <p:sldId xmlns:r="http://schemas.openxmlformats.org/officeDocument/2006/relationships" id="262" r:id="R8c2143241aa144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9dfc0f8bc446be" /><Relationship Type="http://schemas.openxmlformats.org/officeDocument/2006/relationships/slide" Target="/ppt/slides/slide1.xml" Id="Rf9ca34b0e79b4c12" /><Relationship Type="http://schemas.openxmlformats.org/officeDocument/2006/relationships/slide" Target="/ppt/slides/slide2.xml" Id="R9a0f065df4ee4aba" /><Relationship Type="http://schemas.openxmlformats.org/officeDocument/2006/relationships/slide" Target="/ppt/slides/slide3.xml" Id="R4429cf0771af4c5b" /><Relationship Type="http://schemas.openxmlformats.org/officeDocument/2006/relationships/slide" Target="/ppt/slides/slide4.xml" Id="Rce688e28355c4789" /><Relationship Type="http://schemas.openxmlformats.org/officeDocument/2006/relationships/slide" Target="/ppt/slides/slide5.xml" Id="R96bdd5e9aa5d4b8d" /><Relationship Type="http://schemas.openxmlformats.org/officeDocument/2006/relationships/slide" Target="/ppt/slides/slide6.xml" Id="Rce317c58e61c49c0" /><Relationship Type="http://schemas.openxmlformats.org/officeDocument/2006/relationships/slide" Target="/ppt/slides/slide7.xml" Id="R8c2143241aa144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5235e3bb742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f65bdf4bb488b" /><Relationship Type="http://schemas.openxmlformats.org/officeDocument/2006/relationships/theme" Target="/ppt/slideMasters/theme/theme1.xml" Id="R3449928ec8f244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cf65bdf4bb48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2df831b2e43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8f2ff4c9640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f15659f9d4d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c542de1e04e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2fc08a1a24d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08babfa1045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da292bd0440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KONGSBERG AUTOMOTIVE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 AUTOMOTIVE ASA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285 500 000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478 800 000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 STANLEY &amp; CO. INT. PLC.  –  21,3 %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 AUTOMOTIVE ASA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BANK AB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 STANLEY &amp; CO. INT. PLC.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SAXO BANK A/S  –  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Dyrmyrgata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77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kongsbergautomotive.com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942 593 821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