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d66b135e6140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c315060ac24f96"/>
  </p:sldMasterIdLst>
  <p:sldIdLst>
    <p:sldId xmlns:r="http://schemas.openxmlformats.org/officeDocument/2006/relationships" id="256" r:id="R8dbf697bd996491d"/>
    <p:sldId xmlns:r="http://schemas.openxmlformats.org/officeDocument/2006/relationships" id="257" r:id="R906131146269467f"/>
    <p:sldId xmlns:r="http://schemas.openxmlformats.org/officeDocument/2006/relationships" id="258" r:id="Ree36762a557c4a1f"/>
    <p:sldId xmlns:r="http://schemas.openxmlformats.org/officeDocument/2006/relationships" id="259" r:id="R77e22bf99f0b4599"/>
    <p:sldId xmlns:r="http://schemas.openxmlformats.org/officeDocument/2006/relationships" id="260" r:id="Rfe951baec15b4385"/>
    <p:sldId xmlns:r="http://schemas.openxmlformats.org/officeDocument/2006/relationships" id="261" r:id="R682e079673384c81"/>
    <p:sldId xmlns:r="http://schemas.openxmlformats.org/officeDocument/2006/relationships" id="262" r:id="R2651f835b86048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c315060ac24f96" /><Relationship Type="http://schemas.openxmlformats.org/officeDocument/2006/relationships/slide" Target="/ppt/slides/slide1.xml" Id="R8dbf697bd996491d" /><Relationship Type="http://schemas.openxmlformats.org/officeDocument/2006/relationships/slide" Target="/ppt/slides/slide2.xml" Id="R906131146269467f" /><Relationship Type="http://schemas.openxmlformats.org/officeDocument/2006/relationships/slide" Target="/ppt/slides/slide3.xml" Id="Ree36762a557c4a1f" /><Relationship Type="http://schemas.openxmlformats.org/officeDocument/2006/relationships/slide" Target="/ppt/slides/slide4.xml" Id="R77e22bf99f0b4599" /><Relationship Type="http://schemas.openxmlformats.org/officeDocument/2006/relationships/slide" Target="/ppt/slides/slide5.xml" Id="Rfe951baec15b4385" /><Relationship Type="http://schemas.openxmlformats.org/officeDocument/2006/relationships/slide" Target="/ppt/slides/slide6.xml" Id="R682e079673384c81" /><Relationship Type="http://schemas.openxmlformats.org/officeDocument/2006/relationships/slide" Target="/ppt/slides/slide7.xml" Id="R2651f835b86048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8fc4194f8f41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1c83574c54553" /><Relationship Type="http://schemas.openxmlformats.org/officeDocument/2006/relationships/theme" Target="/ppt/slideMasters/theme/theme1.xml" Id="R42af77fe747346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51c83574c545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eb033aa6041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69f5e33744f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d73dcb35a4a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d85b55c7b45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7571e5df64c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19a9f21ca45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80015d55645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NIC HAUG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 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 HAUG AS ble etablert [år] og holder til i Ballstad.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 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 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 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88 807 320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1 548 331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−1 899 862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15 517 863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53 480 001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 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NORFRA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 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Ballstadlandet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8373 Ballstad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05 51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942 512 902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 HAUG AS</a:t>
            </a:r>
          </a:p>
        </p:txBody>
      </p:sp>
    </p:spTree>
  </p:cSld>
  <p:clrMapOvr>
    <a:masterClrMapping xmlns:a="http://schemas.openxmlformats.org/drawingml/2006/main"/>
  </p:clrMapOvr>
</p:sld>
</file>