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e41a4ae22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bc7f13a764764"/>
  </p:sldMasterIdLst>
  <p:sldIdLst>
    <p:sldId xmlns:r="http://schemas.openxmlformats.org/officeDocument/2006/relationships" id="256" r:id="R768b1650ebbc4d57"/>
    <p:sldId xmlns:r="http://schemas.openxmlformats.org/officeDocument/2006/relationships" id="257" r:id="R08f0e08e69474d86"/>
    <p:sldId xmlns:r="http://schemas.openxmlformats.org/officeDocument/2006/relationships" id="258" r:id="R336befbc93f4410d"/>
    <p:sldId xmlns:r="http://schemas.openxmlformats.org/officeDocument/2006/relationships" id="259" r:id="R8a6cdff6a98d4480"/>
    <p:sldId xmlns:r="http://schemas.openxmlformats.org/officeDocument/2006/relationships" id="260" r:id="R0ccab0c35a5248aa"/>
    <p:sldId xmlns:r="http://schemas.openxmlformats.org/officeDocument/2006/relationships" id="261" r:id="R5e5c1149a1db4e75"/>
    <p:sldId xmlns:r="http://schemas.openxmlformats.org/officeDocument/2006/relationships" id="262" r:id="R5d69d0bc37e3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bc7f13a764764" /><Relationship Type="http://schemas.openxmlformats.org/officeDocument/2006/relationships/slide" Target="/ppt/slides/slide1.xml" Id="R768b1650ebbc4d57" /><Relationship Type="http://schemas.openxmlformats.org/officeDocument/2006/relationships/slide" Target="/ppt/slides/slide2.xml" Id="R08f0e08e69474d86" /><Relationship Type="http://schemas.openxmlformats.org/officeDocument/2006/relationships/slide" Target="/ppt/slides/slide3.xml" Id="R336befbc93f4410d" /><Relationship Type="http://schemas.openxmlformats.org/officeDocument/2006/relationships/slide" Target="/ppt/slides/slide4.xml" Id="R8a6cdff6a98d4480" /><Relationship Type="http://schemas.openxmlformats.org/officeDocument/2006/relationships/slide" Target="/ppt/slides/slide5.xml" Id="R0ccab0c35a5248aa" /><Relationship Type="http://schemas.openxmlformats.org/officeDocument/2006/relationships/slide" Target="/ppt/slides/slide6.xml" Id="R5e5c1149a1db4e75" /><Relationship Type="http://schemas.openxmlformats.org/officeDocument/2006/relationships/slide" Target="/ppt/slides/slide7.xml" Id="R5d69d0bc37e3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1edf6810a41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f795929c4da1" /><Relationship Type="http://schemas.openxmlformats.org/officeDocument/2006/relationships/theme" Target="/ppt/slideMasters/theme/theme1.xml" Id="R103b4db93620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9f795929c4d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5368a67de45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913c2d30a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8165ee96a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6e94b523d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d1275260a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6dece8335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aaacd80bf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KVADRAT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KVADRAT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14 714 593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414 386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3 082 011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5 993 234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JAKOBSEN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 DOMAAS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ANKILE SUSEGG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ALEXANDER GAUSEN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LANGSRUD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SKAAR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Krohgs veg 15E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60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toralf@kvadrat.st.no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www.kvadrat.st.no/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942 290 071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