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69085b607544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4d76a4617b473a"/>
  </p:sldMasterIdLst>
  <p:sldIdLst>
    <p:sldId xmlns:r="http://schemas.openxmlformats.org/officeDocument/2006/relationships" id="256" r:id="Rfdb5971c52c74f6b"/>
    <p:sldId xmlns:r="http://schemas.openxmlformats.org/officeDocument/2006/relationships" id="257" r:id="R2386c51243d745d9"/>
    <p:sldId xmlns:r="http://schemas.openxmlformats.org/officeDocument/2006/relationships" id="258" r:id="R82a90f857c944b03"/>
    <p:sldId xmlns:r="http://schemas.openxmlformats.org/officeDocument/2006/relationships" id="259" r:id="Ra5d1d1ad426a44a5"/>
    <p:sldId xmlns:r="http://schemas.openxmlformats.org/officeDocument/2006/relationships" id="260" r:id="R0da67f53da3f4ed3"/>
    <p:sldId xmlns:r="http://schemas.openxmlformats.org/officeDocument/2006/relationships" id="261" r:id="R6090c64541f04980"/>
    <p:sldId xmlns:r="http://schemas.openxmlformats.org/officeDocument/2006/relationships" id="262" r:id="R940c66e36e3549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4d76a4617b473a" /><Relationship Type="http://schemas.openxmlformats.org/officeDocument/2006/relationships/slide" Target="/ppt/slides/slide1.xml" Id="Rfdb5971c52c74f6b" /><Relationship Type="http://schemas.openxmlformats.org/officeDocument/2006/relationships/slide" Target="/ppt/slides/slide2.xml" Id="R2386c51243d745d9" /><Relationship Type="http://schemas.openxmlformats.org/officeDocument/2006/relationships/slide" Target="/ppt/slides/slide3.xml" Id="R82a90f857c944b03" /><Relationship Type="http://schemas.openxmlformats.org/officeDocument/2006/relationships/slide" Target="/ppt/slides/slide4.xml" Id="Ra5d1d1ad426a44a5" /><Relationship Type="http://schemas.openxmlformats.org/officeDocument/2006/relationships/slide" Target="/ppt/slides/slide5.xml" Id="R0da67f53da3f4ed3" /><Relationship Type="http://schemas.openxmlformats.org/officeDocument/2006/relationships/slide" Target="/ppt/slides/slide6.xml" Id="R6090c64541f04980" /><Relationship Type="http://schemas.openxmlformats.org/officeDocument/2006/relationships/slide" Target="/ppt/slides/slide7.xml" Id="R940c66e36e3549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a2a80c8ca44d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393aa9d314ec3" /><Relationship Type="http://schemas.openxmlformats.org/officeDocument/2006/relationships/theme" Target="/ppt/slideMasters/theme/theme1.xml" Id="Rdfd716fab20848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3393aa9d314e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9abb642f24c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2b877156d41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c89c5c5954c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e2cf8e8c14d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2f395e02947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f469bea7040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4b55f2bd14c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TORE ORVEI AS RØRLEGGERBEDRIFT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 ORVEI AS RØRLEGGERBEDRIFT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 ORVEI AS RØRLEGGERBEDRIFT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 ORVEI AS RØRLEGGERBEDRIFT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 ORVEI AS RØRLEGGERBEDRIFT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 ORVEI AS RØRLEGGERBEDRIFT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48 452 758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2 324 274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2 004 091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6 060 519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17 017 112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 ORVEI AS RØRLEGGERBEDRIFT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ORVEI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ORVEI TOR EGIL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STUBERGH FREDRIK VIE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 ORVEI AS RØRLEGGERBEDRIFT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Ryensvingen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22323514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post@orvei.no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942 194 498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 ORVEI AS RØRLEGGERBEDRIFT</a:t>
            </a:r>
          </a:p>
        </p:txBody>
      </p:sp>
    </p:spTree>
  </p:cSld>
  <p:clrMapOvr>
    <a:masterClrMapping xmlns:a="http://schemas.openxmlformats.org/drawingml/2006/main"/>
  </p:clrMapOvr>
</p:sld>
</file>