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90efc5a0f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3168600bd46dc"/>
  </p:sldMasterIdLst>
  <p:sldIdLst>
    <p:sldId xmlns:r="http://schemas.openxmlformats.org/officeDocument/2006/relationships" id="256" r:id="Ra1e0c7cf247448d7"/>
    <p:sldId xmlns:r="http://schemas.openxmlformats.org/officeDocument/2006/relationships" id="257" r:id="Rc0a5ac79821c4699"/>
    <p:sldId xmlns:r="http://schemas.openxmlformats.org/officeDocument/2006/relationships" id="258" r:id="Rd9cf61a6bc9b475c"/>
    <p:sldId xmlns:r="http://schemas.openxmlformats.org/officeDocument/2006/relationships" id="259" r:id="R2778d5162a554057"/>
    <p:sldId xmlns:r="http://schemas.openxmlformats.org/officeDocument/2006/relationships" id="260" r:id="R9711c51e8df6426c"/>
    <p:sldId xmlns:r="http://schemas.openxmlformats.org/officeDocument/2006/relationships" id="261" r:id="Rf864b975cacb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3168600bd46dc" /><Relationship Type="http://schemas.openxmlformats.org/officeDocument/2006/relationships/slide" Target="/ppt/slides/slide1.xml" Id="Ra1e0c7cf247448d7" /><Relationship Type="http://schemas.openxmlformats.org/officeDocument/2006/relationships/slide" Target="/ppt/slides/slide2.xml" Id="Rc0a5ac79821c4699" /><Relationship Type="http://schemas.openxmlformats.org/officeDocument/2006/relationships/slide" Target="/ppt/slides/slide3.xml" Id="Rd9cf61a6bc9b475c" /><Relationship Type="http://schemas.openxmlformats.org/officeDocument/2006/relationships/slide" Target="/ppt/slides/slide4.xml" Id="R2778d5162a554057" /><Relationship Type="http://schemas.openxmlformats.org/officeDocument/2006/relationships/slide" Target="/ppt/slides/slide5.xml" Id="R9711c51e8df6426c" /><Relationship Type="http://schemas.openxmlformats.org/officeDocument/2006/relationships/slide" Target="/ppt/slides/slide6.xml" Id="Rf864b975cacb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dc33c8b00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405a68a7e458b" /><Relationship Type="http://schemas.openxmlformats.org/officeDocument/2006/relationships/theme" Target="/ppt/slideMasters/theme/theme1.xml" Id="R1f1e63a2bdda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405a68a7e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bfb14ba57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9d51a3a2a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ca593db46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3b835fca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f8052f014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998af9e0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OVTS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OPEDAL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941 198 821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