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966664704d4c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74a5a1de334e3a"/>
  </p:sldMasterIdLst>
  <p:sldIdLst>
    <p:sldId xmlns:r="http://schemas.openxmlformats.org/officeDocument/2006/relationships" id="256" r:id="R01125222d8764094"/>
    <p:sldId xmlns:r="http://schemas.openxmlformats.org/officeDocument/2006/relationships" id="257" r:id="R3e4e34f77c874fe6"/>
    <p:sldId xmlns:r="http://schemas.openxmlformats.org/officeDocument/2006/relationships" id="258" r:id="R6cb260a68f9d47d3"/>
    <p:sldId xmlns:r="http://schemas.openxmlformats.org/officeDocument/2006/relationships" id="259" r:id="R879816ff56ca4236"/>
    <p:sldId xmlns:r="http://schemas.openxmlformats.org/officeDocument/2006/relationships" id="260" r:id="Re189d05ef47c446a"/>
    <p:sldId xmlns:r="http://schemas.openxmlformats.org/officeDocument/2006/relationships" id="261" r:id="R10f18cacedaf45b3"/>
    <p:sldId xmlns:r="http://schemas.openxmlformats.org/officeDocument/2006/relationships" id="262" r:id="Rfd597e89c67e40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74a5a1de334e3a" /><Relationship Type="http://schemas.openxmlformats.org/officeDocument/2006/relationships/slide" Target="/ppt/slides/slide1.xml" Id="R01125222d8764094" /><Relationship Type="http://schemas.openxmlformats.org/officeDocument/2006/relationships/slide" Target="/ppt/slides/slide2.xml" Id="R3e4e34f77c874fe6" /><Relationship Type="http://schemas.openxmlformats.org/officeDocument/2006/relationships/slide" Target="/ppt/slides/slide3.xml" Id="R6cb260a68f9d47d3" /><Relationship Type="http://schemas.openxmlformats.org/officeDocument/2006/relationships/slide" Target="/ppt/slides/slide4.xml" Id="R879816ff56ca4236" /><Relationship Type="http://schemas.openxmlformats.org/officeDocument/2006/relationships/slide" Target="/ppt/slides/slide5.xml" Id="Re189d05ef47c446a" /><Relationship Type="http://schemas.openxmlformats.org/officeDocument/2006/relationships/slide" Target="/ppt/slides/slide6.xml" Id="R10f18cacedaf45b3" /><Relationship Type="http://schemas.openxmlformats.org/officeDocument/2006/relationships/slide" Target="/ppt/slides/slide7.xml" Id="Rfd597e89c67e40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e33675a3b545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c158f89b3437d" /><Relationship Type="http://schemas.openxmlformats.org/officeDocument/2006/relationships/theme" Target="/ppt/slideMasters/theme/theme1.xml" Id="Re5d6dd7f476549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ec158f89b343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b28c63f9444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dc70bc27e40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f82cfd23a41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66480601342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786ad77da40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29d8811a34c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4d944c89449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VESTIN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−2 287 258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NEDERBERG IVER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2406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941 030 971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 AS</a:t>
            </a:r>
          </a:p>
        </p:txBody>
      </p:sp>
    </p:spTree>
  </p:cSld>
  <p:clrMapOvr>
    <a:masterClrMapping xmlns:a="http://schemas.openxmlformats.org/drawingml/2006/main"/>
  </p:clrMapOvr>
</p:sld>
</file>