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7bdd2ed11c40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70cb70fee941a6"/>
  </p:sldMasterIdLst>
  <p:sldIdLst>
    <p:sldId xmlns:r="http://schemas.openxmlformats.org/officeDocument/2006/relationships" id="256" r:id="Ra6389eea8ad743d8"/>
    <p:sldId xmlns:r="http://schemas.openxmlformats.org/officeDocument/2006/relationships" id="257" r:id="Refa4d4e8ee074c8f"/>
    <p:sldId xmlns:r="http://schemas.openxmlformats.org/officeDocument/2006/relationships" id="258" r:id="R2870add5960f42cb"/>
    <p:sldId xmlns:r="http://schemas.openxmlformats.org/officeDocument/2006/relationships" id="259" r:id="R07cd8cac8910498e"/>
    <p:sldId xmlns:r="http://schemas.openxmlformats.org/officeDocument/2006/relationships" id="260" r:id="R5b346376023045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0cb70fee941a6" /><Relationship Type="http://schemas.openxmlformats.org/officeDocument/2006/relationships/slide" Target="/ppt/slides/slide1.xml" Id="Ra6389eea8ad743d8" /><Relationship Type="http://schemas.openxmlformats.org/officeDocument/2006/relationships/slide" Target="/ppt/slides/slide2.xml" Id="Refa4d4e8ee074c8f" /><Relationship Type="http://schemas.openxmlformats.org/officeDocument/2006/relationships/slide" Target="/ppt/slides/slide3.xml" Id="R2870add5960f42cb" /><Relationship Type="http://schemas.openxmlformats.org/officeDocument/2006/relationships/slide" Target="/ppt/slides/slide4.xml" Id="R07cd8cac8910498e" /><Relationship Type="http://schemas.openxmlformats.org/officeDocument/2006/relationships/slide" Target="/ppt/slides/slide5.xml" Id="R5b346376023045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70e66c722240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c158c43694bcc" /><Relationship Type="http://schemas.openxmlformats.org/officeDocument/2006/relationships/theme" Target="/ppt/slideMasters/theme/theme1.xml" Id="Rebebeb1dda4546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4c158c43694b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3c97f40f944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0dab2e6bf43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5efc84bfe48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916dddcbe48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11f6675c841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VIBO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940 964 849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VIBO AS</a:t>
            </a:r>
          </a:p>
        </p:txBody>
      </p:sp>
    </p:spTree>
  </p:cSld>
  <p:clrMapOvr>
    <a:masterClrMapping xmlns:a="http://schemas.openxmlformats.org/drawingml/2006/main"/>
  </p:clrMapOvr>
</p:sld>
</file>