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e16cee7b0a47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2bafe2c67f445e"/>
  </p:sldMasterIdLst>
  <p:sldIdLst>
    <p:sldId xmlns:r="http://schemas.openxmlformats.org/officeDocument/2006/relationships" id="256" r:id="R7ece0475972c4abd"/>
    <p:sldId xmlns:r="http://schemas.openxmlformats.org/officeDocument/2006/relationships" id="257" r:id="R093f605fb0e14080"/>
    <p:sldId xmlns:r="http://schemas.openxmlformats.org/officeDocument/2006/relationships" id="258" r:id="R4e9eb7484c354c36"/>
    <p:sldId xmlns:r="http://schemas.openxmlformats.org/officeDocument/2006/relationships" id="259" r:id="R4ac6b3dc2c1a4387"/>
    <p:sldId xmlns:r="http://schemas.openxmlformats.org/officeDocument/2006/relationships" id="260" r:id="R0382b6ee824d4e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2bafe2c67f445e" /><Relationship Type="http://schemas.openxmlformats.org/officeDocument/2006/relationships/slide" Target="/ppt/slides/slide1.xml" Id="R7ece0475972c4abd" /><Relationship Type="http://schemas.openxmlformats.org/officeDocument/2006/relationships/slide" Target="/ppt/slides/slide2.xml" Id="R093f605fb0e14080" /><Relationship Type="http://schemas.openxmlformats.org/officeDocument/2006/relationships/slide" Target="/ppt/slides/slide3.xml" Id="R4e9eb7484c354c36" /><Relationship Type="http://schemas.openxmlformats.org/officeDocument/2006/relationships/slide" Target="/ppt/slides/slide4.xml" Id="R4ac6b3dc2c1a4387" /><Relationship Type="http://schemas.openxmlformats.org/officeDocument/2006/relationships/slide" Target="/ppt/slides/slide5.xml" Id="R0382b6ee824d4e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bff10e20f545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3ddf47b054d54" /><Relationship Type="http://schemas.openxmlformats.org/officeDocument/2006/relationships/theme" Target="/ppt/slideMasters/theme/theme1.xml" Id="R4cccec1960de4c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f3ddf47b054d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ed7b7444747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6e59fc3124b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b99f5cd7744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ccbf9f81945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6b6f4bf3148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ARENDAL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 KOMMUNE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 Eydes plass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 01 30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postmottak@arendal.kommune.no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www.arendal.kommune.no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940 493 021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