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57d522a8fa45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dfbeb3fa3c4b26"/>
  </p:sldMasterIdLst>
  <p:sldIdLst>
    <p:sldId xmlns:r="http://schemas.openxmlformats.org/officeDocument/2006/relationships" id="256" r:id="Rb20563d990b34125"/>
    <p:sldId xmlns:r="http://schemas.openxmlformats.org/officeDocument/2006/relationships" id="257" r:id="R2931faf950544031"/>
    <p:sldId xmlns:r="http://schemas.openxmlformats.org/officeDocument/2006/relationships" id="258" r:id="Re28e9a3594a1451b"/>
    <p:sldId xmlns:r="http://schemas.openxmlformats.org/officeDocument/2006/relationships" id="259" r:id="R815728b1f3e74e45"/>
    <p:sldId xmlns:r="http://schemas.openxmlformats.org/officeDocument/2006/relationships" id="260" r:id="R4f461de6f7794c74"/>
    <p:sldId xmlns:r="http://schemas.openxmlformats.org/officeDocument/2006/relationships" id="261" r:id="R94e8e7fdc0ea4d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dfbeb3fa3c4b26" /><Relationship Type="http://schemas.openxmlformats.org/officeDocument/2006/relationships/slide" Target="/ppt/slides/slide1.xml" Id="Rb20563d990b34125" /><Relationship Type="http://schemas.openxmlformats.org/officeDocument/2006/relationships/slide" Target="/ppt/slides/slide2.xml" Id="R2931faf950544031" /><Relationship Type="http://schemas.openxmlformats.org/officeDocument/2006/relationships/slide" Target="/ppt/slides/slide3.xml" Id="Re28e9a3594a1451b" /><Relationship Type="http://schemas.openxmlformats.org/officeDocument/2006/relationships/slide" Target="/ppt/slides/slide4.xml" Id="R815728b1f3e74e45" /><Relationship Type="http://schemas.openxmlformats.org/officeDocument/2006/relationships/slide" Target="/ppt/slides/slide5.xml" Id="R4f461de6f7794c74" /><Relationship Type="http://schemas.openxmlformats.org/officeDocument/2006/relationships/slide" Target="/ppt/slides/slide6.xml" Id="R94e8e7fdc0ea4d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0cdb95fafa40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949fbb4f2c45b1" /><Relationship Type="http://schemas.openxmlformats.org/officeDocument/2006/relationships/theme" Target="/ppt/slideMasters/theme/theme1.xml" Id="Re377538a8fc841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949fbb4f2c45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72421c75e346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e4b1f44e154f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7b90e80e724b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e44377bca043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856f42f4d749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3ce3d022504b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TRYSILVASSDRAGETS SKOGEIERLAG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TRYSILVASSDRAGETS SKOGEIERLAG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TRYSILVASSDRAGETS SKOGEIERLAG ble etablert [år] og holder til i Trysil.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TRYSILVASSDRAGETS SKOGEIERLAG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TRYSILVASSDRAGETS SKOGEIERLAG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TRYSILVASSDRAGETS SKOGEIERLAG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847 952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−1 361 786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25 512 233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25 735 067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TRYSILVASSDRAGETS SKOGEIERLAG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Storvegen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2420 Trysil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41 54 40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dag@trysilvassdraget.no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www.trysilvassdraget.no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940 146 151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TRYSILVASSDRAGETS SKOGEIERLAG</a:t>
            </a:r>
          </a:p>
        </p:txBody>
      </p:sp>
    </p:spTree>
  </p:cSld>
  <p:clrMapOvr>
    <a:masterClrMapping xmlns:a="http://schemas.openxmlformats.org/drawingml/2006/main"/>
  </p:clrMapOvr>
</p:sld>
</file>