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88d8efe6549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ecf5d4cb14ea4"/>
  </p:sldMasterIdLst>
  <p:sldIdLst>
    <p:sldId xmlns:r="http://schemas.openxmlformats.org/officeDocument/2006/relationships" id="256" r:id="R7979a22c470b4b91"/>
    <p:sldId xmlns:r="http://schemas.openxmlformats.org/officeDocument/2006/relationships" id="257" r:id="Ra101df15b3704ef0"/>
    <p:sldId xmlns:r="http://schemas.openxmlformats.org/officeDocument/2006/relationships" id="258" r:id="Re9bd0b3830de4fa6"/>
    <p:sldId xmlns:r="http://schemas.openxmlformats.org/officeDocument/2006/relationships" id="259" r:id="R3c62f14f32c44d6b"/>
    <p:sldId xmlns:r="http://schemas.openxmlformats.org/officeDocument/2006/relationships" id="260" r:id="Recb0ce6102ba4de0"/>
    <p:sldId xmlns:r="http://schemas.openxmlformats.org/officeDocument/2006/relationships" id="261" r:id="R4da9395577744b9d"/>
    <p:sldId xmlns:r="http://schemas.openxmlformats.org/officeDocument/2006/relationships" id="262" r:id="R5048d7a35ddc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ecf5d4cb14ea4" /><Relationship Type="http://schemas.openxmlformats.org/officeDocument/2006/relationships/slide" Target="/ppt/slides/slide1.xml" Id="R7979a22c470b4b91" /><Relationship Type="http://schemas.openxmlformats.org/officeDocument/2006/relationships/slide" Target="/ppt/slides/slide2.xml" Id="Ra101df15b3704ef0" /><Relationship Type="http://schemas.openxmlformats.org/officeDocument/2006/relationships/slide" Target="/ppt/slides/slide3.xml" Id="Re9bd0b3830de4fa6" /><Relationship Type="http://schemas.openxmlformats.org/officeDocument/2006/relationships/slide" Target="/ppt/slides/slide4.xml" Id="R3c62f14f32c44d6b" /><Relationship Type="http://schemas.openxmlformats.org/officeDocument/2006/relationships/slide" Target="/ppt/slides/slide5.xml" Id="Recb0ce6102ba4de0" /><Relationship Type="http://schemas.openxmlformats.org/officeDocument/2006/relationships/slide" Target="/ppt/slides/slide6.xml" Id="R4da9395577744b9d" /><Relationship Type="http://schemas.openxmlformats.org/officeDocument/2006/relationships/slide" Target="/ppt/slides/slide7.xml" Id="R5048d7a35ddc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5ed7f841449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ceca654ec424c" /><Relationship Type="http://schemas.openxmlformats.org/officeDocument/2006/relationships/theme" Target="/ppt/slideMasters/theme/theme1.xml" Id="Re526222c8fdf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ceca654ec42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848f584b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12e2eb1ca47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911cb3665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bfd07de0343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1cde57eff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b53f0f2e1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3c40486e7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BRANDSBERG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BRANDSBERG DAHL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27 536 159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1 804 493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3 550 375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10 402 531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KARIN VEDDENG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MARTHA WORSØE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JØRGEN MO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OMVIK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Engelsminnegata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91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post@bda.no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939 700 463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 DAHL AS</a:t>
            </a:r>
          </a:p>
        </p:txBody>
      </p:sp>
    </p:spTree>
  </p:cSld>
  <p:clrMapOvr>
    <a:masterClrMapping xmlns:a="http://schemas.openxmlformats.org/drawingml/2006/main"/>
  </p:clrMapOvr>
</p:sld>
</file>