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b96e6b62b40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8d60672b64b03"/>
  </p:sldMasterIdLst>
  <p:sldIdLst>
    <p:sldId xmlns:r="http://schemas.openxmlformats.org/officeDocument/2006/relationships" id="256" r:id="Rfeb04762c7a34877"/>
    <p:sldId xmlns:r="http://schemas.openxmlformats.org/officeDocument/2006/relationships" id="257" r:id="Rb63e68f90d31418d"/>
    <p:sldId xmlns:r="http://schemas.openxmlformats.org/officeDocument/2006/relationships" id="258" r:id="R8d6f86930879420c"/>
    <p:sldId xmlns:r="http://schemas.openxmlformats.org/officeDocument/2006/relationships" id="259" r:id="R4fd955c46a2a4c99"/>
    <p:sldId xmlns:r="http://schemas.openxmlformats.org/officeDocument/2006/relationships" id="260" r:id="Rf73e695c857a42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8d60672b64b03" /><Relationship Type="http://schemas.openxmlformats.org/officeDocument/2006/relationships/slide" Target="/ppt/slides/slide1.xml" Id="Rfeb04762c7a34877" /><Relationship Type="http://schemas.openxmlformats.org/officeDocument/2006/relationships/slide" Target="/ppt/slides/slide2.xml" Id="Rb63e68f90d31418d" /><Relationship Type="http://schemas.openxmlformats.org/officeDocument/2006/relationships/slide" Target="/ppt/slides/slide3.xml" Id="R8d6f86930879420c" /><Relationship Type="http://schemas.openxmlformats.org/officeDocument/2006/relationships/slide" Target="/ppt/slides/slide4.xml" Id="R4fd955c46a2a4c99" /><Relationship Type="http://schemas.openxmlformats.org/officeDocument/2006/relationships/slide" Target="/ppt/slides/slide5.xml" Id="Rf73e695c857a42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978c1614b4b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f07cd84a44e7b" /><Relationship Type="http://schemas.openxmlformats.org/officeDocument/2006/relationships/theme" Target="/ppt/slideMasters/theme/theme1.xml" Id="R2bd99da735db49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cf07cd84a4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6f5d5de2d40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69efbb3564b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1dd8972ca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f042ed4e040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e0cbeba534b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 HAUGRØNNING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 HAUGRØNNING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939 697 608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 HAUGRØNNING AS</a:t>
            </a:r>
          </a:p>
        </p:txBody>
      </p:sp>
    </p:spTree>
  </p:cSld>
  <p:clrMapOvr>
    <a:masterClrMapping xmlns:a="http://schemas.openxmlformats.org/drawingml/2006/main"/>
  </p:clrMapOvr>
</p:sld>
</file>