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f68f9aef474b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e0e06d11084212"/>
  </p:sldMasterIdLst>
  <p:sldIdLst>
    <p:sldId xmlns:r="http://schemas.openxmlformats.org/officeDocument/2006/relationships" id="256" r:id="Rd09ad64a2259419e"/>
    <p:sldId xmlns:r="http://schemas.openxmlformats.org/officeDocument/2006/relationships" id="257" r:id="R4017f2bf88ad4399"/>
    <p:sldId xmlns:r="http://schemas.openxmlformats.org/officeDocument/2006/relationships" id="258" r:id="Rb421b86c0b884372"/>
    <p:sldId xmlns:r="http://schemas.openxmlformats.org/officeDocument/2006/relationships" id="259" r:id="R6faf0913972c436a"/>
    <p:sldId xmlns:r="http://schemas.openxmlformats.org/officeDocument/2006/relationships" id="260" r:id="R82f6829357d64037"/>
    <p:sldId xmlns:r="http://schemas.openxmlformats.org/officeDocument/2006/relationships" id="261" r:id="Rbfec7dd77bc44235"/>
    <p:sldId xmlns:r="http://schemas.openxmlformats.org/officeDocument/2006/relationships" id="262" r:id="R1a1fb388542443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e0e06d11084212" /><Relationship Type="http://schemas.openxmlformats.org/officeDocument/2006/relationships/slide" Target="/ppt/slides/slide1.xml" Id="Rd09ad64a2259419e" /><Relationship Type="http://schemas.openxmlformats.org/officeDocument/2006/relationships/slide" Target="/ppt/slides/slide2.xml" Id="R4017f2bf88ad4399" /><Relationship Type="http://schemas.openxmlformats.org/officeDocument/2006/relationships/slide" Target="/ppt/slides/slide3.xml" Id="Rb421b86c0b884372" /><Relationship Type="http://schemas.openxmlformats.org/officeDocument/2006/relationships/slide" Target="/ppt/slides/slide4.xml" Id="R6faf0913972c436a" /><Relationship Type="http://schemas.openxmlformats.org/officeDocument/2006/relationships/slide" Target="/ppt/slides/slide5.xml" Id="R82f6829357d64037" /><Relationship Type="http://schemas.openxmlformats.org/officeDocument/2006/relationships/slide" Target="/ppt/slides/slide6.xml" Id="Rbfec7dd77bc44235" /><Relationship Type="http://schemas.openxmlformats.org/officeDocument/2006/relationships/slide" Target="/ppt/slides/slide7.xml" Id="R1a1fb388542443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d4a5cc69f245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0c1da2e0a4f2c" /><Relationship Type="http://schemas.openxmlformats.org/officeDocument/2006/relationships/theme" Target="/ppt/slideMasters/theme/theme1.xml" Id="R501137538f094f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10c1da2e0a4f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8081acb1340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e02a42e1546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51d5466674f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4dd61926346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fa162f60148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92d0abca845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d20809a3048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MER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 ARKITEKTUR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6 451 894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−539 763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−298 263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6 771 130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8 256 415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MAJARK AS  –  55,2 %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COSEB AS  –  19,2 %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MAGNHILD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FJELLESTAD CHRISTINE M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MARTE HALDORSEN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B 12, Drammensveien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04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firmapost@merarkitektur.no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939 626 387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 ARKITEKTUR AS</a:t>
            </a:r>
          </a:p>
        </p:txBody>
      </p:sp>
    </p:spTree>
  </p:cSld>
  <p:clrMapOvr>
    <a:masterClrMapping xmlns:a="http://schemas.openxmlformats.org/drawingml/2006/main"/>
  </p:clrMapOvr>
</p:sld>
</file>