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0d3084d3c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5702903ad41b8"/>
  </p:sldMasterIdLst>
  <p:sldIdLst>
    <p:sldId xmlns:r="http://schemas.openxmlformats.org/officeDocument/2006/relationships" id="256" r:id="R3900edcc87cd436c"/>
    <p:sldId xmlns:r="http://schemas.openxmlformats.org/officeDocument/2006/relationships" id="257" r:id="Re87d152941d746e6"/>
    <p:sldId xmlns:r="http://schemas.openxmlformats.org/officeDocument/2006/relationships" id="258" r:id="R41a372c240f442ce"/>
    <p:sldId xmlns:r="http://schemas.openxmlformats.org/officeDocument/2006/relationships" id="259" r:id="R7a9b124617c641a5"/>
    <p:sldId xmlns:r="http://schemas.openxmlformats.org/officeDocument/2006/relationships" id="260" r:id="Recc7ad5faaeb4131"/>
    <p:sldId xmlns:r="http://schemas.openxmlformats.org/officeDocument/2006/relationships" id="261" r:id="R4df903597c3e4dfe"/>
    <p:sldId xmlns:r="http://schemas.openxmlformats.org/officeDocument/2006/relationships" id="262" r:id="R72a706367adb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5702903ad41b8" /><Relationship Type="http://schemas.openxmlformats.org/officeDocument/2006/relationships/slide" Target="/ppt/slides/slide1.xml" Id="R3900edcc87cd436c" /><Relationship Type="http://schemas.openxmlformats.org/officeDocument/2006/relationships/slide" Target="/ppt/slides/slide2.xml" Id="Re87d152941d746e6" /><Relationship Type="http://schemas.openxmlformats.org/officeDocument/2006/relationships/slide" Target="/ppt/slides/slide3.xml" Id="R41a372c240f442ce" /><Relationship Type="http://schemas.openxmlformats.org/officeDocument/2006/relationships/slide" Target="/ppt/slides/slide4.xml" Id="R7a9b124617c641a5" /><Relationship Type="http://schemas.openxmlformats.org/officeDocument/2006/relationships/slide" Target="/ppt/slides/slide5.xml" Id="Recc7ad5faaeb4131" /><Relationship Type="http://schemas.openxmlformats.org/officeDocument/2006/relationships/slide" Target="/ppt/slides/slide6.xml" Id="R4df903597c3e4dfe" /><Relationship Type="http://schemas.openxmlformats.org/officeDocument/2006/relationships/slide" Target="/ppt/slides/slide7.xml" Id="R72a706367adb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f0c1c7007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dfa21dad64a19" /><Relationship Type="http://schemas.openxmlformats.org/officeDocument/2006/relationships/theme" Target="/ppt/slideMasters/theme/theme1.xml" Id="R800197c95ac0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dfa21dad6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f5abf6461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a243d76cc4e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80308ecfd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1fe3f127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d419e26be48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f0dc193d6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98d2e412f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3 941 520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MARI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MARTIN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JAN-ERIK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REIDUN BERGAN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Mågerøveien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04 45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hareid@allianceventure.com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939 511 237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