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aa28ab449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8c91bca64452c"/>
  </p:sldMasterIdLst>
  <p:sldIdLst>
    <p:sldId xmlns:r="http://schemas.openxmlformats.org/officeDocument/2006/relationships" id="256" r:id="Rde9c2f77bcfb4231"/>
    <p:sldId xmlns:r="http://schemas.openxmlformats.org/officeDocument/2006/relationships" id="257" r:id="Rb35c8d773b81478f"/>
    <p:sldId xmlns:r="http://schemas.openxmlformats.org/officeDocument/2006/relationships" id="258" r:id="R0c952cfd067c4692"/>
    <p:sldId xmlns:r="http://schemas.openxmlformats.org/officeDocument/2006/relationships" id="259" r:id="R17a4d7d1a63042f1"/>
    <p:sldId xmlns:r="http://schemas.openxmlformats.org/officeDocument/2006/relationships" id="260" r:id="R629c29de1e17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8c91bca64452c" /><Relationship Type="http://schemas.openxmlformats.org/officeDocument/2006/relationships/slide" Target="/ppt/slides/slide1.xml" Id="Rde9c2f77bcfb4231" /><Relationship Type="http://schemas.openxmlformats.org/officeDocument/2006/relationships/slide" Target="/ppt/slides/slide2.xml" Id="Rb35c8d773b81478f" /><Relationship Type="http://schemas.openxmlformats.org/officeDocument/2006/relationships/slide" Target="/ppt/slides/slide3.xml" Id="R0c952cfd067c4692" /><Relationship Type="http://schemas.openxmlformats.org/officeDocument/2006/relationships/slide" Target="/ppt/slides/slide4.xml" Id="R17a4d7d1a63042f1" /><Relationship Type="http://schemas.openxmlformats.org/officeDocument/2006/relationships/slide" Target="/ppt/slides/slide5.xml" Id="R629c29de1e17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4140d1efb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88f393fb14582" /><Relationship Type="http://schemas.openxmlformats.org/officeDocument/2006/relationships/theme" Target="/ppt/slideMasters/theme/theme1.xml" Id="Rf8ed628a6e8e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88f393fb1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6c6669190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f14808999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de5001faa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1efb4a21a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d219f1120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MOKASTET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MOKASTET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