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5fadfb09954c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de69375c3a4ec0"/>
  </p:sldMasterIdLst>
  <p:sldIdLst>
    <p:sldId xmlns:r="http://schemas.openxmlformats.org/officeDocument/2006/relationships" id="256" r:id="R39dc6662e6854b09"/>
    <p:sldId xmlns:r="http://schemas.openxmlformats.org/officeDocument/2006/relationships" id="257" r:id="Rd37de06a0d124ee8"/>
    <p:sldId xmlns:r="http://schemas.openxmlformats.org/officeDocument/2006/relationships" id="258" r:id="R80fc13c86db04089"/>
    <p:sldId xmlns:r="http://schemas.openxmlformats.org/officeDocument/2006/relationships" id="259" r:id="Rfb4712aba3914ee7"/>
    <p:sldId xmlns:r="http://schemas.openxmlformats.org/officeDocument/2006/relationships" id="260" r:id="R6b4150f16a0b49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e69375c3a4ec0" /><Relationship Type="http://schemas.openxmlformats.org/officeDocument/2006/relationships/slide" Target="/ppt/slides/slide1.xml" Id="R39dc6662e6854b09" /><Relationship Type="http://schemas.openxmlformats.org/officeDocument/2006/relationships/slide" Target="/ppt/slides/slide2.xml" Id="Rd37de06a0d124ee8" /><Relationship Type="http://schemas.openxmlformats.org/officeDocument/2006/relationships/slide" Target="/ppt/slides/slide3.xml" Id="R80fc13c86db04089" /><Relationship Type="http://schemas.openxmlformats.org/officeDocument/2006/relationships/slide" Target="/ppt/slides/slide4.xml" Id="Rfb4712aba3914ee7" /><Relationship Type="http://schemas.openxmlformats.org/officeDocument/2006/relationships/slide" Target="/ppt/slides/slide5.xml" Id="R6b4150f16a0b49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4ea2fcb6448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671229e8d4c34" /><Relationship Type="http://schemas.openxmlformats.org/officeDocument/2006/relationships/theme" Target="/ppt/slideMasters/theme/theme1.xml" Id="Rb5b93e7f3fbe40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671229e8d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6fdfeda55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fc4b462ed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58e46c4324a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019d50fb54d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18fc2dc3343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938 439 729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REGNSKAPSFORUM AS</a:t>
            </a:r>
          </a:p>
        </p:txBody>
      </p:sp>
    </p:spTree>
  </p:cSld>
  <p:clrMapOvr>
    <a:masterClrMapping xmlns:a="http://schemas.openxmlformats.org/drawingml/2006/main"/>
  </p:clrMapOvr>
</p:sld>
</file>