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32db054e874a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27894f82c949df"/>
  </p:sldMasterIdLst>
  <p:sldIdLst>
    <p:sldId xmlns:r="http://schemas.openxmlformats.org/officeDocument/2006/relationships" id="256" r:id="R464524c4cbbf4d6a"/>
    <p:sldId xmlns:r="http://schemas.openxmlformats.org/officeDocument/2006/relationships" id="257" r:id="R7b06449c0d4e46bf"/>
    <p:sldId xmlns:r="http://schemas.openxmlformats.org/officeDocument/2006/relationships" id="258" r:id="R9c413becf8b140ea"/>
    <p:sldId xmlns:r="http://schemas.openxmlformats.org/officeDocument/2006/relationships" id="259" r:id="R5ee36ff5a0ae4004"/>
    <p:sldId xmlns:r="http://schemas.openxmlformats.org/officeDocument/2006/relationships" id="260" r:id="Rb95fa36dc2cd4f73"/>
    <p:sldId xmlns:r="http://schemas.openxmlformats.org/officeDocument/2006/relationships" id="261" r:id="R3d3fde31560f42da"/>
    <p:sldId xmlns:r="http://schemas.openxmlformats.org/officeDocument/2006/relationships" id="262" r:id="Rda104d22a57d4a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7894f82c949df" /><Relationship Type="http://schemas.openxmlformats.org/officeDocument/2006/relationships/slide" Target="/ppt/slides/slide1.xml" Id="R464524c4cbbf4d6a" /><Relationship Type="http://schemas.openxmlformats.org/officeDocument/2006/relationships/slide" Target="/ppt/slides/slide2.xml" Id="R7b06449c0d4e46bf" /><Relationship Type="http://schemas.openxmlformats.org/officeDocument/2006/relationships/slide" Target="/ppt/slides/slide3.xml" Id="R9c413becf8b140ea" /><Relationship Type="http://schemas.openxmlformats.org/officeDocument/2006/relationships/slide" Target="/ppt/slides/slide4.xml" Id="R5ee36ff5a0ae4004" /><Relationship Type="http://schemas.openxmlformats.org/officeDocument/2006/relationships/slide" Target="/ppt/slides/slide5.xml" Id="Rb95fa36dc2cd4f73" /><Relationship Type="http://schemas.openxmlformats.org/officeDocument/2006/relationships/slide" Target="/ppt/slides/slide6.xml" Id="R3d3fde31560f42da" /><Relationship Type="http://schemas.openxmlformats.org/officeDocument/2006/relationships/slide" Target="/ppt/slides/slide7.xml" Id="Rda104d22a57d4a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7a710ca2d42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cecbb846743e2" /><Relationship Type="http://schemas.openxmlformats.org/officeDocument/2006/relationships/theme" Target="/ppt/slideMasters/theme/theme1.xml" Id="R8d1c34d941a045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cecbb8467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ddaa615e94b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9580247fd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cf68ec7ba47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fa6c4dc41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b1deafa3949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0624c2ddd4d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ebeaa6a6041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DAMPSKIPSBRYGGEN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DAMPSKIPSBRYGGEN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DAMPSKIPSBRYGGEN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DAMPSKIPSBRYGGEN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DAMPSKIPSBRYGGEN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DAMPSKIPSBRYGGEN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−4 070 859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−4 078 753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−46 482 696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6 636 618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DAMPSKIPSBRYGGEN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MISTRAL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DAMPSKIPSBRYGGEN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937 944 969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DAMPSKIPSBRYGGEN AS</a:t>
            </a:r>
          </a:p>
        </p:txBody>
      </p:sp>
    </p:spTree>
  </p:cSld>
  <p:clrMapOvr>
    <a:masterClrMapping xmlns:a="http://schemas.openxmlformats.org/drawingml/2006/main"/>
  </p:clrMapOvr>
</p:sld>
</file>