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561e4caf842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e315eebd7459d"/>
  </p:sldMasterIdLst>
  <p:sldIdLst>
    <p:sldId xmlns:r="http://schemas.openxmlformats.org/officeDocument/2006/relationships" id="256" r:id="R48c6126f32354ea0"/>
    <p:sldId xmlns:r="http://schemas.openxmlformats.org/officeDocument/2006/relationships" id="257" r:id="R7cf51b13a9194c6f"/>
    <p:sldId xmlns:r="http://schemas.openxmlformats.org/officeDocument/2006/relationships" id="258" r:id="Rdbbb018f0f7c4792"/>
    <p:sldId xmlns:r="http://schemas.openxmlformats.org/officeDocument/2006/relationships" id="259" r:id="R836c1d8718eb428e"/>
    <p:sldId xmlns:r="http://schemas.openxmlformats.org/officeDocument/2006/relationships" id="260" r:id="Ra8161db28bde4d06"/>
    <p:sldId xmlns:r="http://schemas.openxmlformats.org/officeDocument/2006/relationships" id="261" r:id="R0547f8bb741d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e315eebd7459d" /><Relationship Type="http://schemas.openxmlformats.org/officeDocument/2006/relationships/slide" Target="/ppt/slides/slide1.xml" Id="R48c6126f32354ea0" /><Relationship Type="http://schemas.openxmlformats.org/officeDocument/2006/relationships/slide" Target="/ppt/slides/slide2.xml" Id="R7cf51b13a9194c6f" /><Relationship Type="http://schemas.openxmlformats.org/officeDocument/2006/relationships/slide" Target="/ppt/slides/slide3.xml" Id="Rdbbb018f0f7c4792" /><Relationship Type="http://schemas.openxmlformats.org/officeDocument/2006/relationships/slide" Target="/ppt/slides/slide4.xml" Id="R836c1d8718eb428e" /><Relationship Type="http://schemas.openxmlformats.org/officeDocument/2006/relationships/slide" Target="/ppt/slides/slide5.xml" Id="Ra8161db28bde4d06" /><Relationship Type="http://schemas.openxmlformats.org/officeDocument/2006/relationships/slide" Target="/ppt/slides/slide6.xml" Id="R0547f8bb741d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db0927853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02b528394d69" /><Relationship Type="http://schemas.openxmlformats.org/officeDocument/2006/relationships/theme" Target="/ppt/slideMasters/theme/theme1.xml" Id="R9adefe4281bb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302b52839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f2ef720ed4e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29f6e555f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525a691e4f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de607756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3d24b1fc3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587088eb40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SØR-NORGE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SØR-NORGE ASA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SR-BANK  –  29,3 %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FOLKETRYGDFONDET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1-STIFTINGA KVINNHERAD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BROWN BROTHERS HARRIMAN &amp; CO.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STATE STREET BANK AND TRUST COMP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 Tranes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50 20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post@sr-bank.no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www.sr-bank.no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937 895 321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SØR-NORGE ASA</a:t>
            </a:r>
          </a:p>
        </p:txBody>
      </p:sp>
    </p:spTree>
  </p:cSld>
  <p:clrMapOvr>
    <a:masterClrMapping xmlns:a="http://schemas.openxmlformats.org/drawingml/2006/main"/>
  </p:clrMapOvr>
</p:sld>
</file>