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917abf844e47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0b2ed3c4fd4666"/>
  </p:sldMasterIdLst>
  <p:sldIdLst>
    <p:sldId xmlns:r="http://schemas.openxmlformats.org/officeDocument/2006/relationships" id="256" r:id="Rf237e7e9a6a24375"/>
    <p:sldId xmlns:r="http://schemas.openxmlformats.org/officeDocument/2006/relationships" id="257" r:id="R8d41d8a6787a4557"/>
    <p:sldId xmlns:r="http://schemas.openxmlformats.org/officeDocument/2006/relationships" id="258" r:id="R6fd32cdc7e134fb7"/>
    <p:sldId xmlns:r="http://schemas.openxmlformats.org/officeDocument/2006/relationships" id="259" r:id="R2d1285c40be74c45"/>
    <p:sldId xmlns:r="http://schemas.openxmlformats.org/officeDocument/2006/relationships" id="260" r:id="Ra52c3c633b0b4107"/>
    <p:sldId xmlns:r="http://schemas.openxmlformats.org/officeDocument/2006/relationships" id="261" r:id="R0ad545d6f1e543d1"/>
    <p:sldId xmlns:r="http://schemas.openxmlformats.org/officeDocument/2006/relationships" id="262" r:id="R1770ad7690e147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0b2ed3c4fd4666" /><Relationship Type="http://schemas.openxmlformats.org/officeDocument/2006/relationships/slide" Target="/ppt/slides/slide1.xml" Id="Rf237e7e9a6a24375" /><Relationship Type="http://schemas.openxmlformats.org/officeDocument/2006/relationships/slide" Target="/ppt/slides/slide2.xml" Id="R8d41d8a6787a4557" /><Relationship Type="http://schemas.openxmlformats.org/officeDocument/2006/relationships/slide" Target="/ppt/slides/slide3.xml" Id="R6fd32cdc7e134fb7" /><Relationship Type="http://schemas.openxmlformats.org/officeDocument/2006/relationships/slide" Target="/ppt/slides/slide4.xml" Id="R2d1285c40be74c45" /><Relationship Type="http://schemas.openxmlformats.org/officeDocument/2006/relationships/slide" Target="/ppt/slides/slide5.xml" Id="Ra52c3c633b0b4107" /><Relationship Type="http://schemas.openxmlformats.org/officeDocument/2006/relationships/slide" Target="/ppt/slides/slide6.xml" Id="R0ad545d6f1e543d1" /><Relationship Type="http://schemas.openxmlformats.org/officeDocument/2006/relationships/slide" Target="/ppt/slides/slide7.xml" Id="R1770ad7690e147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4abe93745c43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eb6c4f6c84a75" /><Relationship Type="http://schemas.openxmlformats.org/officeDocument/2006/relationships/theme" Target="/ppt/slideMasters/theme/theme1.xml" Id="Rcb22e3485d1642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4eb6c4f6c84a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0c747bf9844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c5fec189a48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3633029a04d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ddd69a8694c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45fdf052c49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4853a025544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feedda0a844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RIIS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 EIENDOM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5 407 861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−4 776 184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−6 181 759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82 491 922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kjetiln@riis.no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937 757 964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EIENDOM AS</a:t>
            </a:r>
          </a:p>
        </p:txBody>
      </p:sp>
    </p:spTree>
  </p:cSld>
  <p:clrMapOvr>
    <a:masterClrMapping xmlns:a="http://schemas.openxmlformats.org/drawingml/2006/main"/>
  </p:clrMapOvr>
</p:sld>
</file>