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f94fe9dbf4e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27305522bd4b43"/>
  </p:sldMasterIdLst>
  <p:sldIdLst>
    <p:sldId xmlns:r="http://schemas.openxmlformats.org/officeDocument/2006/relationships" id="256" r:id="Re2105dee1fdd4f3b"/>
    <p:sldId xmlns:r="http://schemas.openxmlformats.org/officeDocument/2006/relationships" id="257" r:id="R876840d8da6c49a2"/>
    <p:sldId xmlns:r="http://schemas.openxmlformats.org/officeDocument/2006/relationships" id="258" r:id="R07949ec77e0a4f57"/>
    <p:sldId xmlns:r="http://schemas.openxmlformats.org/officeDocument/2006/relationships" id="259" r:id="R553f538ba12e42d9"/>
    <p:sldId xmlns:r="http://schemas.openxmlformats.org/officeDocument/2006/relationships" id="260" r:id="R415c8044b2d94475"/>
    <p:sldId xmlns:r="http://schemas.openxmlformats.org/officeDocument/2006/relationships" id="261" r:id="R90f343a347de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7305522bd4b43" /><Relationship Type="http://schemas.openxmlformats.org/officeDocument/2006/relationships/slide" Target="/ppt/slides/slide1.xml" Id="Re2105dee1fdd4f3b" /><Relationship Type="http://schemas.openxmlformats.org/officeDocument/2006/relationships/slide" Target="/ppt/slides/slide2.xml" Id="R876840d8da6c49a2" /><Relationship Type="http://schemas.openxmlformats.org/officeDocument/2006/relationships/slide" Target="/ppt/slides/slide3.xml" Id="R07949ec77e0a4f57" /><Relationship Type="http://schemas.openxmlformats.org/officeDocument/2006/relationships/slide" Target="/ppt/slides/slide4.xml" Id="R553f538ba12e42d9" /><Relationship Type="http://schemas.openxmlformats.org/officeDocument/2006/relationships/slide" Target="/ppt/slides/slide5.xml" Id="R415c8044b2d94475" /><Relationship Type="http://schemas.openxmlformats.org/officeDocument/2006/relationships/slide" Target="/ppt/slides/slide6.xml" Id="R90f343a347de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3f644960746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e7d670b8642a3" /><Relationship Type="http://schemas.openxmlformats.org/officeDocument/2006/relationships/theme" Target="/ppt/slideMasters/theme/theme1.xml" Id="R8ab86cd27eba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4e7d670b8642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42a8cea9c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5eb0974c04f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a2425446b4a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aa05d7471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a16eb57f745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2e264325d48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KAIGATA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KAIGATA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1 564 641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937 596 014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KAIGATA 5 AS</a:t>
            </a:r>
          </a:p>
        </p:txBody>
      </p:sp>
    </p:spTree>
  </p:cSld>
  <p:clrMapOvr>
    <a:masterClrMapping xmlns:a="http://schemas.openxmlformats.org/drawingml/2006/main"/>
  </p:clrMapOvr>
</p:sld>
</file>