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10f4e428c846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fd36c613ea48e7"/>
  </p:sldMasterIdLst>
  <p:sldIdLst>
    <p:sldId xmlns:r="http://schemas.openxmlformats.org/officeDocument/2006/relationships" id="256" r:id="Rbd1df013e8d24f62"/>
    <p:sldId xmlns:r="http://schemas.openxmlformats.org/officeDocument/2006/relationships" id="257" r:id="R36192cda45d7464b"/>
    <p:sldId xmlns:r="http://schemas.openxmlformats.org/officeDocument/2006/relationships" id="258" r:id="Ra4025ff0bc494d52"/>
    <p:sldId xmlns:r="http://schemas.openxmlformats.org/officeDocument/2006/relationships" id="259" r:id="R20a67318415241fa"/>
    <p:sldId xmlns:r="http://schemas.openxmlformats.org/officeDocument/2006/relationships" id="260" r:id="R9e9f6039f9014e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fd36c613ea48e7" /><Relationship Type="http://schemas.openxmlformats.org/officeDocument/2006/relationships/slide" Target="/ppt/slides/slide1.xml" Id="Rbd1df013e8d24f62" /><Relationship Type="http://schemas.openxmlformats.org/officeDocument/2006/relationships/slide" Target="/ppt/slides/slide2.xml" Id="R36192cda45d7464b" /><Relationship Type="http://schemas.openxmlformats.org/officeDocument/2006/relationships/slide" Target="/ppt/slides/slide3.xml" Id="Ra4025ff0bc494d52" /><Relationship Type="http://schemas.openxmlformats.org/officeDocument/2006/relationships/slide" Target="/ppt/slides/slide4.xml" Id="R20a67318415241fa" /><Relationship Type="http://schemas.openxmlformats.org/officeDocument/2006/relationships/slide" Target="/ppt/slides/slide5.xml" Id="R9e9f6039f9014e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1b51b2485d4e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9a41529f34122" /><Relationship Type="http://schemas.openxmlformats.org/officeDocument/2006/relationships/theme" Target="/ppt/slideMasters/theme/theme1.xml" Id="Rf590eabdff3b4f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69a41529f341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59ffb7ca44c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fff5f67fd4a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a65f080b54e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8f75deacb41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9cebd22d746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STORO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937 586 868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