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e54695c2ed49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22c990e24d40b9"/>
  </p:sldMasterIdLst>
  <p:sldIdLst>
    <p:sldId xmlns:r="http://schemas.openxmlformats.org/officeDocument/2006/relationships" id="256" r:id="R6ae7dbe027084d92"/>
    <p:sldId xmlns:r="http://schemas.openxmlformats.org/officeDocument/2006/relationships" id="257" r:id="Rfa118e197931478d"/>
    <p:sldId xmlns:r="http://schemas.openxmlformats.org/officeDocument/2006/relationships" id="258" r:id="R031d70ef482c41a0"/>
    <p:sldId xmlns:r="http://schemas.openxmlformats.org/officeDocument/2006/relationships" id="259" r:id="Re842894b6e414fa2"/>
    <p:sldId xmlns:r="http://schemas.openxmlformats.org/officeDocument/2006/relationships" id="260" r:id="Rcb96b68e31a84304"/>
    <p:sldId xmlns:r="http://schemas.openxmlformats.org/officeDocument/2006/relationships" id="261" r:id="Ra6dfa2eb006d42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22c990e24d40b9" /><Relationship Type="http://schemas.openxmlformats.org/officeDocument/2006/relationships/slide" Target="/ppt/slides/slide1.xml" Id="R6ae7dbe027084d92" /><Relationship Type="http://schemas.openxmlformats.org/officeDocument/2006/relationships/slide" Target="/ppt/slides/slide2.xml" Id="Rfa118e197931478d" /><Relationship Type="http://schemas.openxmlformats.org/officeDocument/2006/relationships/slide" Target="/ppt/slides/slide3.xml" Id="R031d70ef482c41a0" /><Relationship Type="http://schemas.openxmlformats.org/officeDocument/2006/relationships/slide" Target="/ppt/slides/slide4.xml" Id="Re842894b6e414fa2" /><Relationship Type="http://schemas.openxmlformats.org/officeDocument/2006/relationships/slide" Target="/ppt/slides/slide5.xml" Id="Rcb96b68e31a84304" /><Relationship Type="http://schemas.openxmlformats.org/officeDocument/2006/relationships/slide" Target="/ppt/slides/slide6.xml" Id="Ra6dfa2eb006d42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e1414ef854c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9b65258584afa" /><Relationship Type="http://schemas.openxmlformats.org/officeDocument/2006/relationships/theme" Target="/ppt/slideMasters/theme/theme1.xml" Id="R543654bc430548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49b65258584a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5ace9e52846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eb52e4ef141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0dff4e8614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5aa0306594b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3153713d445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cd7dd1dc64b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