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df0b9602f74a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b48e077de64c68"/>
  </p:sldMasterIdLst>
  <p:sldIdLst>
    <p:sldId xmlns:r="http://schemas.openxmlformats.org/officeDocument/2006/relationships" id="256" r:id="R044bb3b3a3c043a5"/>
    <p:sldId xmlns:r="http://schemas.openxmlformats.org/officeDocument/2006/relationships" id="257" r:id="R1b64d6423fa44edb"/>
    <p:sldId xmlns:r="http://schemas.openxmlformats.org/officeDocument/2006/relationships" id="258" r:id="R8ffe6705e38846e3"/>
    <p:sldId xmlns:r="http://schemas.openxmlformats.org/officeDocument/2006/relationships" id="259" r:id="R456bbeb78f8d4ee4"/>
    <p:sldId xmlns:r="http://schemas.openxmlformats.org/officeDocument/2006/relationships" id="260" r:id="R31c10614655c407f"/>
    <p:sldId xmlns:r="http://schemas.openxmlformats.org/officeDocument/2006/relationships" id="261" r:id="Re53110d545cf4f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b48e077de64c68" /><Relationship Type="http://schemas.openxmlformats.org/officeDocument/2006/relationships/slide" Target="/ppt/slides/slide1.xml" Id="R044bb3b3a3c043a5" /><Relationship Type="http://schemas.openxmlformats.org/officeDocument/2006/relationships/slide" Target="/ppt/slides/slide2.xml" Id="R1b64d6423fa44edb" /><Relationship Type="http://schemas.openxmlformats.org/officeDocument/2006/relationships/slide" Target="/ppt/slides/slide3.xml" Id="R8ffe6705e38846e3" /><Relationship Type="http://schemas.openxmlformats.org/officeDocument/2006/relationships/slide" Target="/ppt/slides/slide4.xml" Id="R456bbeb78f8d4ee4" /><Relationship Type="http://schemas.openxmlformats.org/officeDocument/2006/relationships/slide" Target="/ppt/slides/slide5.xml" Id="R31c10614655c407f" /><Relationship Type="http://schemas.openxmlformats.org/officeDocument/2006/relationships/slide" Target="/ppt/slides/slide6.xml" Id="Re53110d545cf4f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61a7b3fa040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a77766e9242fa" /><Relationship Type="http://schemas.openxmlformats.org/officeDocument/2006/relationships/theme" Target="/ppt/slideMasters/theme/theme1.xml" Id="R9f6521b921e649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4a77766e9242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d9562a12d47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343a69ff84f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1f1fb78164b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3fbc050194e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f6fb293e64d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923bc3f964a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