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613d15ac2a44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ea8cfd1c094dbd"/>
  </p:sldMasterIdLst>
  <p:sldIdLst>
    <p:sldId xmlns:r="http://schemas.openxmlformats.org/officeDocument/2006/relationships" id="256" r:id="Re3a8a75be2254a76"/>
    <p:sldId xmlns:r="http://schemas.openxmlformats.org/officeDocument/2006/relationships" id="257" r:id="R9cc615ead4594663"/>
    <p:sldId xmlns:r="http://schemas.openxmlformats.org/officeDocument/2006/relationships" id="258" r:id="Rf38dbb50845742c0"/>
    <p:sldId xmlns:r="http://schemas.openxmlformats.org/officeDocument/2006/relationships" id="259" r:id="Rb503a6d8f1a44631"/>
    <p:sldId xmlns:r="http://schemas.openxmlformats.org/officeDocument/2006/relationships" id="260" r:id="Rf82afd21cce74d56"/>
    <p:sldId xmlns:r="http://schemas.openxmlformats.org/officeDocument/2006/relationships" id="261" r:id="Rb46c6fe093224a5d"/>
    <p:sldId xmlns:r="http://schemas.openxmlformats.org/officeDocument/2006/relationships" id="262" r:id="R8ba70fc29d6b40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a8cfd1c094dbd" /><Relationship Type="http://schemas.openxmlformats.org/officeDocument/2006/relationships/slide" Target="/ppt/slides/slide1.xml" Id="Re3a8a75be2254a76" /><Relationship Type="http://schemas.openxmlformats.org/officeDocument/2006/relationships/slide" Target="/ppt/slides/slide2.xml" Id="R9cc615ead4594663" /><Relationship Type="http://schemas.openxmlformats.org/officeDocument/2006/relationships/slide" Target="/ppt/slides/slide3.xml" Id="Rf38dbb50845742c0" /><Relationship Type="http://schemas.openxmlformats.org/officeDocument/2006/relationships/slide" Target="/ppt/slides/slide4.xml" Id="Rb503a6d8f1a44631" /><Relationship Type="http://schemas.openxmlformats.org/officeDocument/2006/relationships/slide" Target="/ppt/slides/slide5.xml" Id="Rf82afd21cce74d56" /><Relationship Type="http://schemas.openxmlformats.org/officeDocument/2006/relationships/slide" Target="/ppt/slides/slide6.xml" Id="Rb46c6fe093224a5d" /><Relationship Type="http://schemas.openxmlformats.org/officeDocument/2006/relationships/slide" Target="/ppt/slides/slide7.xml" Id="R8ba70fc29d6b40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e49bf1f8440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dfab87f0045da" /><Relationship Type="http://schemas.openxmlformats.org/officeDocument/2006/relationships/theme" Target="/ppt/slideMasters/theme/theme1.xml" Id="Rfaef602b1b104f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2dfab87f0045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1c541b72846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ad9e145b745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3b45ebd6c49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2e210bcc847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2ce6b4cb84c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aa930e7a94d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c9170ea1443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JENSSEN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−7 855 252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78 936 827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1 021 548 451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1 251 782 507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JENSSEN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JENSSEN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129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937 070 721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